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  <p:sldMasterId id="2147483764" r:id="rId2"/>
  </p:sldMasterIdLst>
  <p:notesMasterIdLst>
    <p:notesMasterId r:id="rId17"/>
  </p:notesMasterIdLst>
  <p:sldIdLst>
    <p:sldId id="270" r:id="rId3"/>
    <p:sldId id="256" r:id="rId4"/>
    <p:sldId id="267" r:id="rId5"/>
    <p:sldId id="26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6"/>
  </p:normalViewPr>
  <p:slideViewPr>
    <p:cSldViewPr snapToGrid="0">
      <p:cViewPr varScale="1">
        <p:scale>
          <a:sx n="112" d="100"/>
          <a:sy n="112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8DD191-E321-4FA8-ABF7-78142C049A13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D53706B-B772-4320-8A31-A3C5997611FF}">
      <dgm:prSet/>
      <dgm:spPr/>
      <dgm:t>
        <a:bodyPr/>
        <a:lstStyle/>
        <a:p>
          <a:r>
            <a:rPr lang="en-US"/>
            <a:t>Understanding that ASD is a spectrum disorder means recognizing that each child may have different strengths and challenges. </a:t>
          </a:r>
        </a:p>
      </dgm:t>
    </dgm:pt>
    <dgm:pt modelId="{FA96B880-F420-4B8A-911D-62EE7F40ECA9}" type="parTrans" cxnId="{48FEFEB3-4E24-49F2-B4B2-28FE76351E45}">
      <dgm:prSet/>
      <dgm:spPr/>
      <dgm:t>
        <a:bodyPr/>
        <a:lstStyle/>
        <a:p>
          <a:endParaRPr lang="en-US"/>
        </a:p>
      </dgm:t>
    </dgm:pt>
    <dgm:pt modelId="{B5F80E06-D51A-4284-83C6-8DBFD917B41D}" type="sibTrans" cxnId="{48FEFEB3-4E24-49F2-B4B2-28FE76351E45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647E0425-709E-41AF-9D14-1ACA121E343A}">
      <dgm:prSet/>
      <dgm:spPr/>
      <dgm:t>
        <a:bodyPr/>
        <a:lstStyle/>
        <a:p>
          <a:r>
            <a:rPr lang="en-MY"/>
            <a:t>Learning about the different ways ASD can manifest, such as through social communication challenges or repetitive behaviours.</a:t>
          </a:r>
          <a:endParaRPr lang="en-US"/>
        </a:p>
      </dgm:t>
    </dgm:pt>
    <dgm:pt modelId="{779F9A65-578D-41EA-9442-2A13C46E6D9E}" type="parTrans" cxnId="{9298B790-2E5D-493B-8881-478859A05EA6}">
      <dgm:prSet/>
      <dgm:spPr/>
      <dgm:t>
        <a:bodyPr/>
        <a:lstStyle/>
        <a:p>
          <a:endParaRPr lang="en-US"/>
        </a:p>
      </dgm:t>
    </dgm:pt>
    <dgm:pt modelId="{A116A163-E06A-4F5C-ADDD-69933F526016}" type="sibTrans" cxnId="{9298B790-2E5D-493B-8881-478859A05EA6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91D2302C-06C7-4DA4-8DD1-69C07EBEA9FD}">
      <dgm:prSet/>
      <dgm:spPr/>
      <dgm:t>
        <a:bodyPr/>
        <a:lstStyle/>
        <a:p>
          <a:r>
            <a:rPr lang="en-MY"/>
            <a:t>Understanding sensory sensitivities that individuals with ASD might experience, such as sensitivity to sound or touch.</a:t>
          </a:r>
          <a:endParaRPr lang="en-US"/>
        </a:p>
      </dgm:t>
    </dgm:pt>
    <dgm:pt modelId="{2DF09766-011C-4B46-B7AA-C653BBF4315A}" type="parTrans" cxnId="{D595D528-BF8E-4D30-9730-5D452C8EDF1C}">
      <dgm:prSet/>
      <dgm:spPr/>
      <dgm:t>
        <a:bodyPr/>
        <a:lstStyle/>
        <a:p>
          <a:endParaRPr lang="en-US"/>
        </a:p>
      </dgm:t>
    </dgm:pt>
    <dgm:pt modelId="{895D9FB3-902D-43B1-8E55-34EFD9955CA2}" type="sibTrans" cxnId="{D595D528-BF8E-4D30-9730-5D452C8EDF1C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A5AF7D28-3B4E-9C4C-A062-C5F8C2350260}" type="pres">
      <dgm:prSet presAssocID="{918DD191-E321-4FA8-ABF7-78142C049A13}" presName="Name0" presStyleCnt="0">
        <dgm:presLayoutVars>
          <dgm:animLvl val="lvl"/>
          <dgm:resizeHandles val="exact"/>
        </dgm:presLayoutVars>
      </dgm:prSet>
      <dgm:spPr/>
    </dgm:pt>
    <dgm:pt modelId="{3F777EB2-88E7-574E-9454-B7E3B0EE87FA}" type="pres">
      <dgm:prSet presAssocID="{0D53706B-B772-4320-8A31-A3C5997611FF}" presName="compositeNode" presStyleCnt="0">
        <dgm:presLayoutVars>
          <dgm:bulletEnabled val="1"/>
        </dgm:presLayoutVars>
      </dgm:prSet>
      <dgm:spPr/>
    </dgm:pt>
    <dgm:pt modelId="{FC4095CF-C7C4-834C-AB36-B0ED36E7BB7A}" type="pres">
      <dgm:prSet presAssocID="{0D53706B-B772-4320-8A31-A3C5997611FF}" presName="bgRect" presStyleLbl="alignNode1" presStyleIdx="0" presStyleCnt="3"/>
      <dgm:spPr/>
    </dgm:pt>
    <dgm:pt modelId="{A142353D-F3CC-C54B-A5F8-7D75AE8FD87C}" type="pres">
      <dgm:prSet presAssocID="{B5F80E06-D51A-4284-83C6-8DBFD917B41D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FC4F7DDD-F988-F048-A7B0-87B8D1F7FE67}" type="pres">
      <dgm:prSet presAssocID="{0D53706B-B772-4320-8A31-A3C5997611FF}" presName="nodeRect" presStyleLbl="alignNode1" presStyleIdx="0" presStyleCnt="3">
        <dgm:presLayoutVars>
          <dgm:bulletEnabled val="1"/>
        </dgm:presLayoutVars>
      </dgm:prSet>
      <dgm:spPr/>
    </dgm:pt>
    <dgm:pt modelId="{B34CA829-0EFE-ED48-9F7B-B8E47D113B01}" type="pres">
      <dgm:prSet presAssocID="{B5F80E06-D51A-4284-83C6-8DBFD917B41D}" presName="sibTrans" presStyleCnt="0"/>
      <dgm:spPr/>
    </dgm:pt>
    <dgm:pt modelId="{72BAD23E-F5F9-644E-AF31-FA7FAE5EB430}" type="pres">
      <dgm:prSet presAssocID="{647E0425-709E-41AF-9D14-1ACA121E343A}" presName="compositeNode" presStyleCnt="0">
        <dgm:presLayoutVars>
          <dgm:bulletEnabled val="1"/>
        </dgm:presLayoutVars>
      </dgm:prSet>
      <dgm:spPr/>
    </dgm:pt>
    <dgm:pt modelId="{9EC9936B-D08F-A34B-B152-D74FF02634FF}" type="pres">
      <dgm:prSet presAssocID="{647E0425-709E-41AF-9D14-1ACA121E343A}" presName="bgRect" presStyleLbl="alignNode1" presStyleIdx="1" presStyleCnt="3"/>
      <dgm:spPr/>
    </dgm:pt>
    <dgm:pt modelId="{D1A3B13D-60D0-DD45-A37B-667B12A13E22}" type="pres">
      <dgm:prSet presAssocID="{A116A163-E06A-4F5C-ADDD-69933F526016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D3D414C2-B1FC-FA46-B9BE-70DACE4F07EF}" type="pres">
      <dgm:prSet presAssocID="{647E0425-709E-41AF-9D14-1ACA121E343A}" presName="nodeRect" presStyleLbl="alignNode1" presStyleIdx="1" presStyleCnt="3">
        <dgm:presLayoutVars>
          <dgm:bulletEnabled val="1"/>
        </dgm:presLayoutVars>
      </dgm:prSet>
      <dgm:spPr/>
    </dgm:pt>
    <dgm:pt modelId="{BD5F6216-D6DE-184B-A64C-573D8B4A2616}" type="pres">
      <dgm:prSet presAssocID="{A116A163-E06A-4F5C-ADDD-69933F526016}" presName="sibTrans" presStyleCnt="0"/>
      <dgm:spPr/>
    </dgm:pt>
    <dgm:pt modelId="{CA3A6BFE-D233-2A45-9D86-8D8A096290EB}" type="pres">
      <dgm:prSet presAssocID="{91D2302C-06C7-4DA4-8DD1-69C07EBEA9FD}" presName="compositeNode" presStyleCnt="0">
        <dgm:presLayoutVars>
          <dgm:bulletEnabled val="1"/>
        </dgm:presLayoutVars>
      </dgm:prSet>
      <dgm:spPr/>
    </dgm:pt>
    <dgm:pt modelId="{FAE6B25C-7CC7-C449-983A-5D248D593A85}" type="pres">
      <dgm:prSet presAssocID="{91D2302C-06C7-4DA4-8DD1-69C07EBEA9FD}" presName="bgRect" presStyleLbl="alignNode1" presStyleIdx="2" presStyleCnt="3"/>
      <dgm:spPr/>
    </dgm:pt>
    <dgm:pt modelId="{4726A2DB-D690-FA40-8602-DF7803114EC3}" type="pres">
      <dgm:prSet presAssocID="{895D9FB3-902D-43B1-8E55-34EFD9955CA2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03EBBCF8-0474-A24F-970C-3370D50CEB4E}" type="pres">
      <dgm:prSet presAssocID="{91D2302C-06C7-4DA4-8DD1-69C07EBEA9FD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8E71A609-F75B-F94E-AFF2-E4996B49193D}" type="presOf" srcId="{647E0425-709E-41AF-9D14-1ACA121E343A}" destId="{D3D414C2-B1FC-FA46-B9BE-70DACE4F07EF}" srcOrd="1" destOrd="0" presId="urn:microsoft.com/office/officeart/2016/7/layout/LinearBlockProcessNumbered"/>
    <dgm:cxn modelId="{32593822-F237-8040-972F-8BC618B682D6}" type="presOf" srcId="{647E0425-709E-41AF-9D14-1ACA121E343A}" destId="{9EC9936B-D08F-A34B-B152-D74FF02634FF}" srcOrd="0" destOrd="0" presId="urn:microsoft.com/office/officeart/2016/7/layout/LinearBlockProcessNumbered"/>
    <dgm:cxn modelId="{D595D528-BF8E-4D30-9730-5D452C8EDF1C}" srcId="{918DD191-E321-4FA8-ABF7-78142C049A13}" destId="{91D2302C-06C7-4DA4-8DD1-69C07EBEA9FD}" srcOrd="2" destOrd="0" parTransId="{2DF09766-011C-4B46-B7AA-C653BBF4315A}" sibTransId="{895D9FB3-902D-43B1-8E55-34EFD9955CA2}"/>
    <dgm:cxn modelId="{EDAD1C30-8CE5-1B40-925B-1BDD4651A40C}" type="presOf" srcId="{B5F80E06-D51A-4284-83C6-8DBFD917B41D}" destId="{A142353D-F3CC-C54B-A5F8-7D75AE8FD87C}" srcOrd="0" destOrd="0" presId="urn:microsoft.com/office/officeart/2016/7/layout/LinearBlockProcessNumbered"/>
    <dgm:cxn modelId="{042E2F62-3E9E-D44B-9034-173EFACB08A5}" type="presOf" srcId="{91D2302C-06C7-4DA4-8DD1-69C07EBEA9FD}" destId="{03EBBCF8-0474-A24F-970C-3370D50CEB4E}" srcOrd="1" destOrd="0" presId="urn:microsoft.com/office/officeart/2016/7/layout/LinearBlockProcessNumbered"/>
    <dgm:cxn modelId="{05B69489-2744-EC4B-932C-B1281DDBB20A}" type="presOf" srcId="{A116A163-E06A-4F5C-ADDD-69933F526016}" destId="{D1A3B13D-60D0-DD45-A37B-667B12A13E22}" srcOrd="0" destOrd="0" presId="urn:microsoft.com/office/officeart/2016/7/layout/LinearBlockProcessNumbered"/>
    <dgm:cxn modelId="{9C4ABA8F-D65C-9F48-A2C7-868A8FF2F5DD}" type="presOf" srcId="{895D9FB3-902D-43B1-8E55-34EFD9955CA2}" destId="{4726A2DB-D690-FA40-8602-DF7803114EC3}" srcOrd="0" destOrd="0" presId="urn:microsoft.com/office/officeart/2016/7/layout/LinearBlockProcessNumbered"/>
    <dgm:cxn modelId="{9298B790-2E5D-493B-8881-478859A05EA6}" srcId="{918DD191-E321-4FA8-ABF7-78142C049A13}" destId="{647E0425-709E-41AF-9D14-1ACA121E343A}" srcOrd="1" destOrd="0" parTransId="{779F9A65-578D-41EA-9442-2A13C46E6D9E}" sibTransId="{A116A163-E06A-4F5C-ADDD-69933F526016}"/>
    <dgm:cxn modelId="{48FEFEB3-4E24-49F2-B4B2-28FE76351E45}" srcId="{918DD191-E321-4FA8-ABF7-78142C049A13}" destId="{0D53706B-B772-4320-8A31-A3C5997611FF}" srcOrd="0" destOrd="0" parTransId="{FA96B880-F420-4B8A-911D-62EE7F40ECA9}" sibTransId="{B5F80E06-D51A-4284-83C6-8DBFD917B41D}"/>
    <dgm:cxn modelId="{C243B5BB-E748-A147-9CE7-FAB18458A515}" type="presOf" srcId="{0D53706B-B772-4320-8A31-A3C5997611FF}" destId="{FC4F7DDD-F988-F048-A7B0-87B8D1F7FE67}" srcOrd="1" destOrd="0" presId="urn:microsoft.com/office/officeart/2016/7/layout/LinearBlockProcessNumbered"/>
    <dgm:cxn modelId="{D85E7EC0-870A-6D43-BD36-CCD98B8DB29F}" type="presOf" srcId="{91D2302C-06C7-4DA4-8DD1-69C07EBEA9FD}" destId="{FAE6B25C-7CC7-C449-983A-5D248D593A85}" srcOrd="0" destOrd="0" presId="urn:microsoft.com/office/officeart/2016/7/layout/LinearBlockProcessNumbered"/>
    <dgm:cxn modelId="{1FDB0FC5-C50D-A845-A2DC-749E9BBE674C}" type="presOf" srcId="{0D53706B-B772-4320-8A31-A3C5997611FF}" destId="{FC4095CF-C7C4-834C-AB36-B0ED36E7BB7A}" srcOrd="0" destOrd="0" presId="urn:microsoft.com/office/officeart/2016/7/layout/LinearBlockProcessNumbered"/>
    <dgm:cxn modelId="{8CA46FF8-DF75-9C45-9A32-34B3B9F8B52A}" type="presOf" srcId="{918DD191-E321-4FA8-ABF7-78142C049A13}" destId="{A5AF7D28-3B4E-9C4C-A062-C5F8C2350260}" srcOrd="0" destOrd="0" presId="urn:microsoft.com/office/officeart/2016/7/layout/LinearBlockProcessNumbered"/>
    <dgm:cxn modelId="{86F5A2F4-381F-9146-9D6B-FE99CA79C8EB}" type="presParOf" srcId="{A5AF7D28-3B4E-9C4C-A062-C5F8C2350260}" destId="{3F777EB2-88E7-574E-9454-B7E3B0EE87FA}" srcOrd="0" destOrd="0" presId="urn:microsoft.com/office/officeart/2016/7/layout/LinearBlockProcessNumbered"/>
    <dgm:cxn modelId="{1D6DFDA9-D22F-034E-B548-BE72E8DFEFAB}" type="presParOf" srcId="{3F777EB2-88E7-574E-9454-B7E3B0EE87FA}" destId="{FC4095CF-C7C4-834C-AB36-B0ED36E7BB7A}" srcOrd="0" destOrd="0" presId="urn:microsoft.com/office/officeart/2016/7/layout/LinearBlockProcessNumbered"/>
    <dgm:cxn modelId="{B78E1E16-77B2-964C-95EA-CAF66A062545}" type="presParOf" srcId="{3F777EB2-88E7-574E-9454-B7E3B0EE87FA}" destId="{A142353D-F3CC-C54B-A5F8-7D75AE8FD87C}" srcOrd="1" destOrd="0" presId="urn:microsoft.com/office/officeart/2016/7/layout/LinearBlockProcessNumbered"/>
    <dgm:cxn modelId="{E052D3A6-9DC6-544B-BFB6-1AB555E5F9ED}" type="presParOf" srcId="{3F777EB2-88E7-574E-9454-B7E3B0EE87FA}" destId="{FC4F7DDD-F988-F048-A7B0-87B8D1F7FE67}" srcOrd="2" destOrd="0" presId="urn:microsoft.com/office/officeart/2016/7/layout/LinearBlockProcessNumbered"/>
    <dgm:cxn modelId="{08F96EB7-EDC9-DC42-941A-F6F9CD73B95F}" type="presParOf" srcId="{A5AF7D28-3B4E-9C4C-A062-C5F8C2350260}" destId="{B34CA829-0EFE-ED48-9F7B-B8E47D113B01}" srcOrd="1" destOrd="0" presId="urn:microsoft.com/office/officeart/2016/7/layout/LinearBlockProcessNumbered"/>
    <dgm:cxn modelId="{36A1152C-299A-C449-AC12-4548E5D9DD59}" type="presParOf" srcId="{A5AF7D28-3B4E-9C4C-A062-C5F8C2350260}" destId="{72BAD23E-F5F9-644E-AF31-FA7FAE5EB430}" srcOrd="2" destOrd="0" presId="urn:microsoft.com/office/officeart/2016/7/layout/LinearBlockProcessNumbered"/>
    <dgm:cxn modelId="{450CE4B6-E267-4C43-8B8B-13819CDCD0D4}" type="presParOf" srcId="{72BAD23E-F5F9-644E-AF31-FA7FAE5EB430}" destId="{9EC9936B-D08F-A34B-B152-D74FF02634FF}" srcOrd="0" destOrd="0" presId="urn:microsoft.com/office/officeart/2016/7/layout/LinearBlockProcessNumbered"/>
    <dgm:cxn modelId="{45404FB8-5B39-A34C-8A4F-C12FC9ECD73D}" type="presParOf" srcId="{72BAD23E-F5F9-644E-AF31-FA7FAE5EB430}" destId="{D1A3B13D-60D0-DD45-A37B-667B12A13E22}" srcOrd="1" destOrd="0" presId="urn:microsoft.com/office/officeart/2016/7/layout/LinearBlockProcessNumbered"/>
    <dgm:cxn modelId="{BFEC790C-55CD-2B47-8F72-FF6F443818CE}" type="presParOf" srcId="{72BAD23E-F5F9-644E-AF31-FA7FAE5EB430}" destId="{D3D414C2-B1FC-FA46-B9BE-70DACE4F07EF}" srcOrd="2" destOrd="0" presId="urn:microsoft.com/office/officeart/2016/7/layout/LinearBlockProcessNumbered"/>
    <dgm:cxn modelId="{37BD452C-7925-FE43-90B0-071DD26EA281}" type="presParOf" srcId="{A5AF7D28-3B4E-9C4C-A062-C5F8C2350260}" destId="{BD5F6216-D6DE-184B-A64C-573D8B4A2616}" srcOrd="3" destOrd="0" presId="urn:microsoft.com/office/officeart/2016/7/layout/LinearBlockProcessNumbered"/>
    <dgm:cxn modelId="{A14F9BCF-67BC-124A-A56C-C94EAF60D7A5}" type="presParOf" srcId="{A5AF7D28-3B4E-9C4C-A062-C5F8C2350260}" destId="{CA3A6BFE-D233-2A45-9D86-8D8A096290EB}" srcOrd="4" destOrd="0" presId="urn:microsoft.com/office/officeart/2016/7/layout/LinearBlockProcessNumbered"/>
    <dgm:cxn modelId="{1099A2F9-BE3A-9F46-8C77-D7C7242A574D}" type="presParOf" srcId="{CA3A6BFE-D233-2A45-9D86-8D8A096290EB}" destId="{FAE6B25C-7CC7-C449-983A-5D248D593A85}" srcOrd="0" destOrd="0" presId="urn:microsoft.com/office/officeart/2016/7/layout/LinearBlockProcessNumbered"/>
    <dgm:cxn modelId="{E99E9568-296B-F241-9E30-CB60D056E413}" type="presParOf" srcId="{CA3A6BFE-D233-2A45-9D86-8D8A096290EB}" destId="{4726A2DB-D690-FA40-8602-DF7803114EC3}" srcOrd="1" destOrd="0" presId="urn:microsoft.com/office/officeart/2016/7/layout/LinearBlockProcessNumbered"/>
    <dgm:cxn modelId="{7C34065B-C129-C74A-BA17-4DA5A664F47E}" type="presParOf" srcId="{CA3A6BFE-D233-2A45-9D86-8D8A096290EB}" destId="{03EBBCF8-0474-A24F-970C-3370D50CEB4E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BE0905-C1BC-4708-9B5A-5FB17353C36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30D31DA-4DD8-4ABC-88D5-F78CC5493B8A}">
      <dgm:prSet/>
      <dgm:spPr/>
      <dgm:t>
        <a:bodyPr/>
        <a:lstStyle/>
        <a:p>
          <a:r>
            <a:rPr lang="en-MY"/>
            <a:t>Parents experiencing stress due to navigating complex educational or healthcare systems for their child with ASD.</a:t>
          </a:r>
          <a:endParaRPr lang="en-US"/>
        </a:p>
      </dgm:t>
    </dgm:pt>
    <dgm:pt modelId="{A56D0828-DB73-4784-BFEF-EFD349A8C3CD}" type="parTrans" cxnId="{8990D32B-8482-467A-B673-5F7CEA3BE2B0}">
      <dgm:prSet/>
      <dgm:spPr/>
      <dgm:t>
        <a:bodyPr/>
        <a:lstStyle/>
        <a:p>
          <a:endParaRPr lang="en-US"/>
        </a:p>
      </dgm:t>
    </dgm:pt>
    <dgm:pt modelId="{325D6FC5-F8E6-43E5-A75D-4B2ECE3AE8EB}" type="sibTrans" cxnId="{8990D32B-8482-467A-B673-5F7CEA3BE2B0}">
      <dgm:prSet/>
      <dgm:spPr/>
      <dgm:t>
        <a:bodyPr/>
        <a:lstStyle/>
        <a:p>
          <a:endParaRPr lang="en-US"/>
        </a:p>
      </dgm:t>
    </dgm:pt>
    <dgm:pt modelId="{A17749B7-406A-469A-A372-21C749FA0DD9}">
      <dgm:prSet/>
      <dgm:spPr/>
      <dgm:t>
        <a:bodyPr/>
        <a:lstStyle/>
        <a:p>
          <a:r>
            <a:rPr lang="en-MY"/>
            <a:t>Siblings feeling neglected or overwhelmed due to the demands of caring for a sibling with ASD.</a:t>
          </a:r>
          <a:endParaRPr lang="en-US"/>
        </a:p>
      </dgm:t>
    </dgm:pt>
    <dgm:pt modelId="{11DD7D5F-02C5-40CA-87F3-8B6F402CBABC}" type="parTrans" cxnId="{D72CC6DF-4E02-4775-8F75-B9E503B5E5BF}">
      <dgm:prSet/>
      <dgm:spPr/>
      <dgm:t>
        <a:bodyPr/>
        <a:lstStyle/>
        <a:p>
          <a:endParaRPr lang="en-US"/>
        </a:p>
      </dgm:t>
    </dgm:pt>
    <dgm:pt modelId="{4865CF67-887F-4CAC-86B2-E8BD53ADF2D6}" type="sibTrans" cxnId="{D72CC6DF-4E02-4775-8F75-B9E503B5E5BF}">
      <dgm:prSet/>
      <dgm:spPr/>
      <dgm:t>
        <a:bodyPr/>
        <a:lstStyle/>
        <a:p>
          <a:endParaRPr lang="en-US"/>
        </a:p>
      </dgm:t>
    </dgm:pt>
    <dgm:pt modelId="{80965782-D521-9B40-AE2E-195E85AC337C}" type="pres">
      <dgm:prSet presAssocID="{EDBE0905-C1BC-4708-9B5A-5FB17353C364}" presName="vert0" presStyleCnt="0">
        <dgm:presLayoutVars>
          <dgm:dir/>
          <dgm:animOne val="branch"/>
          <dgm:animLvl val="lvl"/>
        </dgm:presLayoutVars>
      </dgm:prSet>
      <dgm:spPr/>
    </dgm:pt>
    <dgm:pt modelId="{C742BC8A-1186-B243-8526-C73B6C78EDE1}" type="pres">
      <dgm:prSet presAssocID="{F30D31DA-4DD8-4ABC-88D5-F78CC5493B8A}" presName="thickLine" presStyleLbl="alignNode1" presStyleIdx="0" presStyleCnt="2"/>
      <dgm:spPr/>
    </dgm:pt>
    <dgm:pt modelId="{F73E94B8-B54F-0A40-8ACC-D63646E5256D}" type="pres">
      <dgm:prSet presAssocID="{F30D31DA-4DD8-4ABC-88D5-F78CC5493B8A}" presName="horz1" presStyleCnt="0"/>
      <dgm:spPr/>
    </dgm:pt>
    <dgm:pt modelId="{1FCCA522-6353-3B41-B8C1-18032B2AAB10}" type="pres">
      <dgm:prSet presAssocID="{F30D31DA-4DD8-4ABC-88D5-F78CC5493B8A}" presName="tx1" presStyleLbl="revTx" presStyleIdx="0" presStyleCnt="2"/>
      <dgm:spPr/>
    </dgm:pt>
    <dgm:pt modelId="{51EA958B-B318-CE43-8E2E-3DB6740AA698}" type="pres">
      <dgm:prSet presAssocID="{F30D31DA-4DD8-4ABC-88D5-F78CC5493B8A}" presName="vert1" presStyleCnt="0"/>
      <dgm:spPr/>
    </dgm:pt>
    <dgm:pt modelId="{C55FEE0F-8230-0C4A-A313-DE40FEB863B6}" type="pres">
      <dgm:prSet presAssocID="{A17749B7-406A-469A-A372-21C749FA0DD9}" presName="thickLine" presStyleLbl="alignNode1" presStyleIdx="1" presStyleCnt="2"/>
      <dgm:spPr/>
    </dgm:pt>
    <dgm:pt modelId="{257720E4-2F1F-8C40-B4D2-3985D2E5494D}" type="pres">
      <dgm:prSet presAssocID="{A17749B7-406A-469A-A372-21C749FA0DD9}" presName="horz1" presStyleCnt="0"/>
      <dgm:spPr/>
    </dgm:pt>
    <dgm:pt modelId="{B1B3BFBB-4BF5-054B-B560-03E6CC523CB4}" type="pres">
      <dgm:prSet presAssocID="{A17749B7-406A-469A-A372-21C749FA0DD9}" presName="tx1" presStyleLbl="revTx" presStyleIdx="1" presStyleCnt="2"/>
      <dgm:spPr/>
    </dgm:pt>
    <dgm:pt modelId="{59A15BA7-3323-D842-8D73-247454D3A6A5}" type="pres">
      <dgm:prSet presAssocID="{A17749B7-406A-469A-A372-21C749FA0DD9}" presName="vert1" presStyleCnt="0"/>
      <dgm:spPr/>
    </dgm:pt>
  </dgm:ptLst>
  <dgm:cxnLst>
    <dgm:cxn modelId="{8990D32B-8482-467A-B673-5F7CEA3BE2B0}" srcId="{EDBE0905-C1BC-4708-9B5A-5FB17353C364}" destId="{F30D31DA-4DD8-4ABC-88D5-F78CC5493B8A}" srcOrd="0" destOrd="0" parTransId="{A56D0828-DB73-4784-BFEF-EFD349A8C3CD}" sibTransId="{325D6FC5-F8E6-43E5-A75D-4B2ECE3AE8EB}"/>
    <dgm:cxn modelId="{1A7C0C7D-D067-6D4F-B26D-7F9D08B76597}" type="presOf" srcId="{A17749B7-406A-469A-A372-21C749FA0DD9}" destId="{B1B3BFBB-4BF5-054B-B560-03E6CC523CB4}" srcOrd="0" destOrd="0" presId="urn:microsoft.com/office/officeart/2008/layout/LinedList"/>
    <dgm:cxn modelId="{7F3A9885-EADA-8546-A1DE-0DD1F51DA790}" type="presOf" srcId="{F30D31DA-4DD8-4ABC-88D5-F78CC5493B8A}" destId="{1FCCA522-6353-3B41-B8C1-18032B2AAB10}" srcOrd="0" destOrd="0" presId="urn:microsoft.com/office/officeart/2008/layout/LinedList"/>
    <dgm:cxn modelId="{D72CC6DF-4E02-4775-8F75-B9E503B5E5BF}" srcId="{EDBE0905-C1BC-4708-9B5A-5FB17353C364}" destId="{A17749B7-406A-469A-A372-21C749FA0DD9}" srcOrd="1" destOrd="0" parTransId="{11DD7D5F-02C5-40CA-87F3-8B6F402CBABC}" sibTransId="{4865CF67-887F-4CAC-86B2-E8BD53ADF2D6}"/>
    <dgm:cxn modelId="{C2A2B1FB-60B0-334F-ABF7-DDB4FEDAB536}" type="presOf" srcId="{EDBE0905-C1BC-4708-9B5A-5FB17353C364}" destId="{80965782-D521-9B40-AE2E-195E85AC337C}" srcOrd="0" destOrd="0" presId="urn:microsoft.com/office/officeart/2008/layout/LinedList"/>
    <dgm:cxn modelId="{176EA455-F3A4-0842-BA03-E6E5B364FA11}" type="presParOf" srcId="{80965782-D521-9B40-AE2E-195E85AC337C}" destId="{C742BC8A-1186-B243-8526-C73B6C78EDE1}" srcOrd="0" destOrd="0" presId="urn:microsoft.com/office/officeart/2008/layout/LinedList"/>
    <dgm:cxn modelId="{46987741-3DDD-A34A-AEE0-A8A388362066}" type="presParOf" srcId="{80965782-D521-9B40-AE2E-195E85AC337C}" destId="{F73E94B8-B54F-0A40-8ACC-D63646E5256D}" srcOrd="1" destOrd="0" presId="urn:microsoft.com/office/officeart/2008/layout/LinedList"/>
    <dgm:cxn modelId="{452ACD6B-D04D-244C-BB97-5006A90F2A1B}" type="presParOf" srcId="{F73E94B8-B54F-0A40-8ACC-D63646E5256D}" destId="{1FCCA522-6353-3B41-B8C1-18032B2AAB10}" srcOrd="0" destOrd="0" presId="urn:microsoft.com/office/officeart/2008/layout/LinedList"/>
    <dgm:cxn modelId="{97DDCC76-5531-6C46-82BE-764EA3E584B6}" type="presParOf" srcId="{F73E94B8-B54F-0A40-8ACC-D63646E5256D}" destId="{51EA958B-B318-CE43-8E2E-3DB6740AA698}" srcOrd="1" destOrd="0" presId="urn:microsoft.com/office/officeart/2008/layout/LinedList"/>
    <dgm:cxn modelId="{DFCDC070-8873-B34C-9DFF-EB8ABBBAA108}" type="presParOf" srcId="{80965782-D521-9B40-AE2E-195E85AC337C}" destId="{C55FEE0F-8230-0C4A-A313-DE40FEB863B6}" srcOrd="2" destOrd="0" presId="urn:microsoft.com/office/officeart/2008/layout/LinedList"/>
    <dgm:cxn modelId="{2F065D4C-1712-6749-BD64-F6FFFAD0642D}" type="presParOf" srcId="{80965782-D521-9B40-AE2E-195E85AC337C}" destId="{257720E4-2F1F-8C40-B4D2-3985D2E5494D}" srcOrd="3" destOrd="0" presId="urn:microsoft.com/office/officeart/2008/layout/LinedList"/>
    <dgm:cxn modelId="{64844D8E-F4DF-774D-A4DE-E9C20B13C84C}" type="presParOf" srcId="{257720E4-2F1F-8C40-B4D2-3985D2E5494D}" destId="{B1B3BFBB-4BF5-054B-B560-03E6CC523CB4}" srcOrd="0" destOrd="0" presId="urn:microsoft.com/office/officeart/2008/layout/LinedList"/>
    <dgm:cxn modelId="{0F9A3E2F-C7CA-5843-B455-E8A7FA27E7EE}" type="presParOf" srcId="{257720E4-2F1F-8C40-B4D2-3985D2E5494D}" destId="{59A15BA7-3323-D842-8D73-247454D3A6A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517BBF-9F7D-46B9-852F-4B22F8670E3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60DAA44C-0B86-4FE0-BE32-A92694CA58C9}">
      <dgm:prSet/>
      <dgm:spPr/>
      <dgm:t>
        <a:bodyPr/>
        <a:lstStyle/>
        <a:p>
          <a:pPr>
            <a:defRPr cap="all"/>
          </a:pPr>
          <a:r>
            <a:rPr lang="en-MY"/>
            <a:t>Parents practicing mindfulness techniques to manage their stress levels.</a:t>
          </a:r>
          <a:endParaRPr lang="en-US"/>
        </a:p>
      </dgm:t>
    </dgm:pt>
    <dgm:pt modelId="{70EAF8E3-C8A1-4BD1-BC09-FD9D452E30B8}" type="parTrans" cxnId="{78FEA05B-4431-4DF0-A3A8-F86B278C2CEF}">
      <dgm:prSet/>
      <dgm:spPr/>
      <dgm:t>
        <a:bodyPr/>
        <a:lstStyle/>
        <a:p>
          <a:endParaRPr lang="en-US"/>
        </a:p>
      </dgm:t>
    </dgm:pt>
    <dgm:pt modelId="{03C44AAB-381F-4320-BCD9-D205D4B59604}" type="sibTrans" cxnId="{78FEA05B-4431-4DF0-A3A8-F86B278C2CEF}">
      <dgm:prSet/>
      <dgm:spPr/>
      <dgm:t>
        <a:bodyPr/>
        <a:lstStyle/>
        <a:p>
          <a:endParaRPr lang="en-US"/>
        </a:p>
      </dgm:t>
    </dgm:pt>
    <dgm:pt modelId="{C8E19503-BEC7-4F3C-B970-002722F81CCE}">
      <dgm:prSet/>
      <dgm:spPr/>
      <dgm:t>
        <a:bodyPr/>
        <a:lstStyle/>
        <a:p>
          <a:pPr>
            <a:defRPr cap="all"/>
          </a:pPr>
          <a:r>
            <a:rPr lang="en-MY"/>
            <a:t>Engaging in hobbies or activities that provide relaxation and emotional recharge.</a:t>
          </a:r>
          <a:endParaRPr lang="en-US"/>
        </a:p>
      </dgm:t>
    </dgm:pt>
    <dgm:pt modelId="{CC294855-F3F8-49FA-BF17-566A4B953433}" type="parTrans" cxnId="{DE65A02A-BE5E-44E7-914A-5C4405E683C1}">
      <dgm:prSet/>
      <dgm:spPr/>
      <dgm:t>
        <a:bodyPr/>
        <a:lstStyle/>
        <a:p>
          <a:endParaRPr lang="en-US"/>
        </a:p>
      </dgm:t>
    </dgm:pt>
    <dgm:pt modelId="{A17CF6F6-B6C7-4BDE-B4CF-ACD5A2693236}" type="sibTrans" cxnId="{DE65A02A-BE5E-44E7-914A-5C4405E683C1}">
      <dgm:prSet/>
      <dgm:spPr/>
      <dgm:t>
        <a:bodyPr/>
        <a:lstStyle/>
        <a:p>
          <a:endParaRPr lang="en-US"/>
        </a:p>
      </dgm:t>
    </dgm:pt>
    <dgm:pt modelId="{B3698742-8442-4C9F-8F30-A5844BB1124F}" type="pres">
      <dgm:prSet presAssocID="{49517BBF-9F7D-46B9-852F-4B22F8670E3B}" presName="root" presStyleCnt="0">
        <dgm:presLayoutVars>
          <dgm:dir/>
          <dgm:resizeHandles val="exact"/>
        </dgm:presLayoutVars>
      </dgm:prSet>
      <dgm:spPr/>
    </dgm:pt>
    <dgm:pt modelId="{CE472AE6-CC68-401F-902D-9910BEA2E9F1}" type="pres">
      <dgm:prSet presAssocID="{60DAA44C-0B86-4FE0-BE32-A92694CA58C9}" presName="compNode" presStyleCnt="0"/>
      <dgm:spPr/>
    </dgm:pt>
    <dgm:pt modelId="{F4A31A73-C641-47D8-85A4-3A202D724D9E}" type="pres">
      <dgm:prSet presAssocID="{60DAA44C-0B86-4FE0-BE32-A92694CA58C9}" presName="iconBgRect" presStyleLbl="bgShp" presStyleIdx="0" presStyleCnt="2"/>
      <dgm:spPr/>
    </dgm:pt>
    <dgm:pt modelId="{D73DE83A-4E9E-446E-A169-2093C9E3FA50}" type="pres">
      <dgm:prSet presAssocID="{60DAA44C-0B86-4FE0-BE32-A92694CA58C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2FC400BA-1CA4-4613-97EF-BF383C25865F}" type="pres">
      <dgm:prSet presAssocID="{60DAA44C-0B86-4FE0-BE32-A92694CA58C9}" presName="spaceRect" presStyleCnt="0"/>
      <dgm:spPr/>
    </dgm:pt>
    <dgm:pt modelId="{7B59D944-C3F1-40C0-B1D6-2711126D9957}" type="pres">
      <dgm:prSet presAssocID="{60DAA44C-0B86-4FE0-BE32-A92694CA58C9}" presName="textRect" presStyleLbl="revTx" presStyleIdx="0" presStyleCnt="2">
        <dgm:presLayoutVars>
          <dgm:chMax val="1"/>
          <dgm:chPref val="1"/>
        </dgm:presLayoutVars>
      </dgm:prSet>
      <dgm:spPr/>
    </dgm:pt>
    <dgm:pt modelId="{5094B160-94A5-4C52-B8D7-84B3717056C6}" type="pres">
      <dgm:prSet presAssocID="{03C44AAB-381F-4320-BCD9-D205D4B59604}" presName="sibTrans" presStyleCnt="0"/>
      <dgm:spPr/>
    </dgm:pt>
    <dgm:pt modelId="{BCB1B73B-EB7F-439B-A4A4-4019799C61CB}" type="pres">
      <dgm:prSet presAssocID="{C8E19503-BEC7-4F3C-B970-002722F81CCE}" presName="compNode" presStyleCnt="0"/>
      <dgm:spPr/>
    </dgm:pt>
    <dgm:pt modelId="{B6FC4C52-B627-4A55-BF84-FA596F88F188}" type="pres">
      <dgm:prSet presAssocID="{C8E19503-BEC7-4F3C-B970-002722F81CCE}" presName="iconBgRect" presStyleLbl="bgShp" presStyleIdx="1" presStyleCnt="2"/>
      <dgm:spPr/>
    </dgm:pt>
    <dgm:pt modelId="{5F522B63-175E-40C8-8279-A65CBDBE5B68}" type="pres">
      <dgm:prSet presAssocID="{C8E19503-BEC7-4F3C-B970-002722F81CC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ing"/>
        </a:ext>
      </dgm:extLst>
    </dgm:pt>
    <dgm:pt modelId="{4CD253A4-C8D7-433A-86AB-7B4DADCD77C3}" type="pres">
      <dgm:prSet presAssocID="{C8E19503-BEC7-4F3C-B970-002722F81CCE}" presName="spaceRect" presStyleCnt="0"/>
      <dgm:spPr/>
    </dgm:pt>
    <dgm:pt modelId="{1F9CD2F3-CDAB-4356-A7EB-42447873D1DF}" type="pres">
      <dgm:prSet presAssocID="{C8E19503-BEC7-4F3C-B970-002722F81CCE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DCE3914-9E2E-46F8-92F3-1FC2057C8331}" type="presOf" srcId="{C8E19503-BEC7-4F3C-B970-002722F81CCE}" destId="{1F9CD2F3-CDAB-4356-A7EB-42447873D1DF}" srcOrd="0" destOrd="0" presId="urn:microsoft.com/office/officeart/2018/5/layout/IconCircleLabelList"/>
    <dgm:cxn modelId="{DE65A02A-BE5E-44E7-914A-5C4405E683C1}" srcId="{49517BBF-9F7D-46B9-852F-4B22F8670E3B}" destId="{C8E19503-BEC7-4F3C-B970-002722F81CCE}" srcOrd="1" destOrd="0" parTransId="{CC294855-F3F8-49FA-BF17-566A4B953433}" sibTransId="{A17CF6F6-B6C7-4BDE-B4CF-ACD5A2693236}"/>
    <dgm:cxn modelId="{78FEA05B-4431-4DF0-A3A8-F86B278C2CEF}" srcId="{49517BBF-9F7D-46B9-852F-4B22F8670E3B}" destId="{60DAA44C-0B86-4FE0-BE32-A92694CA58C9}" srcOrd="0" destOrd="0" parTransId="{70EAF8E3-C8A1-4BD1-BC09-FD9D452E30B8}" sibTransId="{03C44AAB-381F-4320-BCD9-D205D4B59604}"/>
    <dgm:cxn modelId="{FA112291-19F3-466F-843B-DD1EC96044B2}" type="presOf" srcId="{60DAA44C-0B86-4FE0-BE32-A92694CA58C9}" destId="{7B59D944-C3F1-40C0-B1D6-2711126D9957}" srcOrd="0" destOrd="0" presId="urn:microsoft.com/office/officeart/2018/5/layout/IconCircleLabelList"/>
    <dgm:cxn modelId="{AC5FEDE5-D5B5-4C26-8F54-B634AE097E1B}" type="presOf" srcId="{49517BBF-9F7D-46B9-852F-4B22F8670E3B}" destId="{B3698742-8442-4C9F-8F30-A5844BB1124F}" srcOrd="0" destOrd="0" presId="urn:microsoft.com/office/officeart/2018/5/layout/IconCircleLabelList"/>
    <dgm:cxn modelId="{2CC16A69-F468-40B5-A584-8DA9122588AB}" type="presParOf" srcId="{B3698742-8442-4C9F-8F30-A5844BB1124F}" destId="{CE472AE6-CC68-401F-902D-9910BEA2E9F1}" srcOrd="0" destOrd="0" presId="urn:microsoft.com/office/officeart/2018/5/layout/IconCircleLabelList"/>
    <dgm:cxn modelId="{7D42432D-E7B6-406D-9AB3-68392FE173E4}" type="presParOf" srcId="{CE472AE6-CC68-401F-902D-9910BEA2E9F1}" destId="{F4A31A73-C641-47D8-85A4-3A202D724D9E}" srcOrd="0" destOrd="0" presId="urn:microsoft.com/office/officeart/2018/5/layout/IconCircleLabelList"/>
    <dgm:cxn modelId="{91C4C58B-7D18-4B3A-94CD-0814F9FFAEE8}" type="presParOf" srcId="{CE472AE6-CC68-401F-902D-9910BEA2E9F1}" destId="{D73DE83A-4E9E-446E-A169-2093C9E3FA50}" srcOrd="1" destOrd="0" presId="urn:microsoft.com/office/officeart/2018/5/layout/IconCircleLabelList"/>
    <dgm:cxn modelId="{5B131E13-4338-4627-A6A4-8859009E57C6}" type="presParOf" srcId="{CE472AE6-CC68-401F-902D-9910BEA2E9F1}" destId="{2FC400BA-1CA4-4613-97EF-BF383C25865F}" srcOrd="2" destOrd="0" presId="urn:microsoft.com/office/officeart/2018/5/layout/IconCircleLabelList"/>
    <dgm:cxn modelId="{6F8D2C26-CA47-4269-9D10-BBD3235C6083}" type="presParOf" srcId="{CE472AE6-CC68-401F-902D-9910BEA2E9F1}" destId="{7B59D944-C3F1-40C0-B1D6-2711126D9957}" srcOrd="3" destOrd="0" presId="urn:microsoft.com/office/officeart/2018/5/layout/IconCircleLabelList"/>
    <dgm:cxn modelId="{103CEFBF-E683-4E2E-95FB-58C78CF18081}" type="presParOf" srcId="{B3698742-8442-4C9F-8F30-A5844BB1124F}" destId="{5094B160-94A5-4C52-B8D7-84B3717056C6}" srcOrd="1" destOrd="0" presId="urn:microsoft.com/office/officeart/2018/5/layout/IconCircleLabelList"/>
    <dgm:cxn modelId="{D4A1BD03-23DE-4377-A971-2CD87F904A8D}" type="presParOf" srcId="{B3698742-8442-4C9F-8F30-A5844BB1124F}" destId="{BCB1B73B-EB7F-439B-A4A4-4019799C61CB}" srcOrd="2" destOrd="0" presId="urn:microsoft.com/office/officeart/2018/5/layout/IconCircleLabelList"/>
    <dgm:cxn modelId="{AEEC7D3A-8BBB-47A6-8D9B-6AA966E3AA55}" type="presParOf" srcId="{BCB1B73B-EB7F-439B-A4A4-4019799C61CB}" destId="{B6FC4C52-B627-4A55-BF84-FA596F88F188}" srcOrd="0" destOrd="0" presId="urn:microsoft.com/office/officeart/2018/5/layout/IconCircleLabelList"/>
    <dgm:cxn modelId="{1C6E9EFB-087F-41E9-ADAC-F7A5EA419EAA}" type="presParOf" srcId="{BCB1B73B-EB7F-439B-A4A4-4019799C61CB}" destId="{5F522B63-175E-40C8-8279-A65CBDBE5B68}" srcOrd="1" destOrd="0" presId="urn:microsoft.com/office/officeart/2018/5/layout/IconCircleLabelList"/>
    <dgm:cxn modelId="{63EE2E2D-793B-4590-9A1B-8E30969AA80E}" type="presParOf" srcId="{BCB1B73B-EB7F-439B-A4A4-4019799C61CB}" destId="{4CD253A4-C8D7-433A-86AB-7B4DADCD77C3}" srcOrd="2" destOrd="0" presId="urn:microsoft.com/office/officeart/2018/5/layout/IconCircleLabelList"/>
    <dgm:cxn modelId="{0705FDB1-4A80-4A91-88E3-4504FFDACCED}" type="presParOf" srcId="{BCB1B73B-EB7F-439B-A4A4-4019799C61CB}" destId="{1F9CD2F3-CDAB-4356-A7EB-42447873D1D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9A5EAE-2F73-4FFD-B74E-7413BD022C12}" type="doc">
      <dgm:prSet loTypeId="urn:microsoft.com/office/officeart/2016/7/layout/HorizontalAction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7F4B3CE-9F40-426A-B8EF-BA02936EC30D}">
      <dgm:prSet/>
      <dgm:spPr/>
      <dgm:t>
        <a:bodyPr/>
        <a:lstStyle/>
        <a:p>
          <a:r>
            <a:rPr lang="en-US"/>
            <a:t>Joining</a:t>
          </a:r>
        </a:p>
      </dgm:t>
    </dgm:pt>
    <dgm:pt modelId="{945ECE89-967D-48DB-82FF-B2F178229641}" type="parTrans" cxnId="{B4481A47-1CAB-4BDA-8390-8E486D1EE5E1}">
      <dgm:prSet/>
      <dgm:spPr/>
      <dgm:t>
        <a:bodyPr/>
        <a:lstStyle/>
        <a:p>
          <a:endParaRPr lang="en-US"/>
        </a:p>
      </dgm:t>
    </dgm:pt>
    <dgm:pt modelId="{4819BFF4-2250-49E1-BA7B-65B3C983A309}" type="sibTrans" cxnId="{B4481A47-1CAB-4BDA-8390-8E486D1EE5E1}">
      <dgm:prSet/>
      <dgm:spPr/>
      <dgm:t>
        <a:bodyPr/>
        <a:lstStyle/>
        <a:p>
          <a:endParaRPr lang="en-US"/>
        </a:p>
      </dgm:t>
    </dgm:pt>
    <dgm:pt modelId="{EA2307D5-A598-4172-B467-8E0185D95CB7}">
      <dgm:prSet/>
      <dgm:spPr/>
      <dgm:t>
        <a:bodyPr/>
        <a:lstStyle/>
        <a:p>
          <a:r>
            <a:rPr lang="en-US"/>
            <a:t>Joining local or online support groups for parents of children with ASD.</a:t>
          </a:r>
        </a:p>
      </dgm:t>
    </dgm:pt>
    <dgm:pt modelId="{41E7FB46-C21E-445F-ACD6-0F61918D51B9}" type="parTrans" cxnId="{68B7880C-E724-41ED-B557-DF5A3D52D6A6}">
      <dgm:prSet/>
      <dgm:spPr/>
      <dgm:t>
        <a:bodyPr/>
        <a:lstStyle/>
        <a:p>
          <a:endParaRPr lang="en-US"/>
        </a:p>
      </dgm:t>
    </dgm:pt>
    <dgm:pt modelId="{B64F6BDA-2787-423D-927C-894DE7958D37}" type="sibTrans" cxnId="{68B7880C-E724-41ED-B557-DF5A3D52D6A6}">
      <dgm:prSet/>
      <dgm:spPr/>
      <dgm:t>
        <a:bodyPr/>
        <a:lstStyle/>
        <a:p>
          <a:endParaRPr lang="en-US"/>
        </a:p>
      </dgm:t>
    </dgm:pt>
    <dgm:pt modelId="{2055480F-FB65-45FB-8001-24E9F41716E1}">
      <dgm:prSet/>
      <dgm:spPr/>
      <dgm:t>
        <a:bodyPr/>
        <a:lstStyle/>
        <a:p>
          <a:r>
            <a:rPr lang="en-US"/>
            <a:t>Connecting</a:t>
          </a:r>
        </a:p>
      </dgm:t>
    </dgm:pt>
    <dgm:pt modelId="{AC489DEA-95D8-408C-8BED-0202D1EDEAEC}" type="parTrans" cxnId="{9137FE21-EA3E-4B9C-BCC2-4355C1C008DA}">
      <dgm:prSet/>
      <dgm:spPr/>
      <dgm:t>
        <a:bodyPr/>
        <a:lstStyle/>
        <a:p>
          <a:endParaRPr lang="en-US"/>
        </a:p>
      </dgm:t>
    </dgm:pt>
    <dgm:pt modelId="{6B9AC416-0847-4BC8-B268-DA2BBAA04567}" type="sibTrans" cxnId="{9137FE21-EA3E-4B9C-BCC2-4355C1C008DA}">
      <dgm:prSet/>
      <dgm:spPr/>
      <dgm:t>
        <a:bodyPr/>
        <a:lstStyle/>
        <a:p>
          <a:endParaRPr lang="en-US"/>
        </a:p>
      </dgm:t>
    </dgm:pt>
    <dgm:pt modelId="{57B0D006-5B54-44A1-89F1-47FA9D6E52FF}">
      <dgm:prSet/>
      <dgm:spPr/>
      <dgm:t>
        <a:bodyPr/>
        <a:lstStyle/>
        <a:p>
          <a:r>
            <a:rPr lang="en-US"/>
            <a:t>Connecting with other families who have children with similar needs through community events or school programs.</a:t>
          </a:r>
        </a:p>
      </dgm:t>
    </dgm:pt>
    <dgm:pt modelId="{4042B5DB-90EA-48A5-A7C1-24A79BB65949}" type="parTrans" cxnId="{E84E053A-664F-4DA1-8297-548F6502C058}">
      <dgm:prSet/>
      <dgm:spPr/>
      <dgm:t>
        <a:bodyPr/>
        <a:lstStyle/>
        <a:p>
          <a:endParaRPr lang="en-US"/>
        </a:p>
      </dgm:t>
    </dgm:pt>
    <dgm:pt modelId="{0DA44583-FE5B-43B2-AA4C-CD61D794589D}" type="sibTrans" cxnId="{E84E053A-664F-4DA1-8297-548F6502C058}">
      <dgm:prSet/>
      <dgm:spPr/>
      <dgm:t>
        <a:bodyPr/>
        <a:lstStyle/>
        <a:p>
          <a:endParaRPr lang="en-US"/>
        </a:p>
      </dgm:t>
    </dgm:pt>
    <dgm:pt modelId="{A0FDFA00-ED25-9D43-B9F1-E332C9808EF2}" type="pres">
      <dgm:prSet presAssocID="{A49A5EAE-2F73-4FFD-B74E-7413BD022C12}" presName="Name0" presStyleCnt="0">
        <dgm:presLayoutVars>
          <dgm:dir/>
          <dgm:animLvl val="lvl"/>
          <dgm:resizeHandles val="exact"/>
        </dgm:presLayoutVars>
      </dgm:prSet>
      <dgm:spPr/>
    </dgm:pt>
    <dgm:pt modelId="{6D04492F-39CA-E14E-8D7F-CE6E1A71317B}" type="pres">
      <dgm:prSet presAssocID="{77F4B3CE-9F40-426A-B8EF-BA02936EC30D}" presName="composite" presStyleCnt="0"/>
      <dgm:spPr/>
    </dgm:pt>
    <dgm:pt modelId="{77E5BDB5-9E63-B745-991A-29DEAEC3DAD8}" type="pres">
      <dgm:prSet presAssocID="{77F4B3CE-9F40-426A-B8EF-BA02936EC30D}" presName="parTx" presStyleLbl="alignNode1" presStyleIdx="0" presStyleCnt="2">
        <dgm:presLayoutVars>
          <dgm:chMax val="0"/>
          <dgm:chPref val="0"/>
        </dgm:presLayoutVars>
      </dgm:prSet>
      <dgm:spPr/>
    </dgm:pt>
    <dgm:pt modelId="{3F6EF709-0D1C-0346-9384-6D85F2CDD708}" type="pres">
      <dgm:prSet presAssocID="{77F4B3CE-9F40-426A-B8EF-BA02936EC30D}" presName="desTx" presStyleLbl="alignAccFollowNode1" presStyleIdx="0" presStyleCnt="2">
        <dgm:presLayoutVars/>
      </dgm:prSet>
      <dgm:spPr/>
    </dgm:pt>
    <dgm:pt modelId="{BC9BA0B3-7526-B849-8D70-AD2B6EAF681D}" type="pres">
      <dgm:prSet presAssocID="{4819BFF4-2250-49E1-BA7B-65B3C983A309}" presName="space" presStyleCnt="0"/>
      <dgm:spPr/>
    </dgm:pt>
    <dgm:pt modelId="{062DB90B-1BC4-E54A-BCF3-D2C12DD89015}" type="pres">
      <dgm:prSet presAssocID="{2055480F-FB65-45FB-8001-24E9F41716E1}" presName="composite" presStyleCnt="0"/>
      <dgm:spPr/>
    </dgm:pt>
    <dgm:pt modelId="{3F28BA21-1867-7444-A57B-55F91AC90C8B}" type="pres">
      <dgm:prSet presAssocID="{2055480F-FB65-45FB-8001-24E9F41716E1}" presName="parTx" presStyleLbl="alignNode1" presStyleIdx="1" presStyleCnt="2">
        <dgm:presLayoutVars>
          <dgm:chMax val="0"/>
          <dgm:chPref val="0"/>
        </dgm:presLayoutVars>
      </dgm:prSet>
      <dgm:spPr/>
    </dgm:pt>
    <dgm:pt modelId="{0930549C-B49C-404E-A0C4-035F2655F95A}" type="pres">
      <dgm:prSet presAssocID="{2055480F-FB65-45FB-8001-24E9F41716E1}" presName="desTx" presStyleLbl="alignAccFollowNode1" presStyleIdx="1" presStyleCnt="2">
        <dgm:presLayoutVars/>
      </dgm:prSet>
      <dgm:spPr/>
    </dgm:pt>
  </dgm:ptLst>
  <dgm:cxnLst>
    <dgm:cxn modelId="{68B7880C-E724-41ED-B557-DF5A3D52D6A6}" srcId="{77F4B3CE-9F40-426A-B8EF-BA02936EC30D}" destId="{EA2307D5-A598-4172-B467-8E0185D95CB7}" srcOrd="0" destOrd="0" parTransId="{41E7FB46-C21E-445F-ACD6-0F61918D51B9}" sibTransId="{B64F6BDA-2787-423D-927C-894DE7958D37}"/>
    <dgm:cxn modelId="{9137FE21-EA3E-4B9C-BCC2-4355C1C008DA}" srcId="{A49A5EAE-2F73-4FFD-B74E-7413BD022C12}" destId="{2055480F-FB65-45FB-8001-24E9F41716E1}" srcOrd="1" destOrd="0" parTransId="{AC489DEA-95D8-408C-8BED-0202D1EDEAEC}" sibTransId="{6B9AC416-0847-4BC8-B268-DA2BBAA04567}"/>
    <dgm:cxn modelId="{452EC722-AA79-2547-B965-D79C35170B63}" type="presOf" srcId="{A49A5EAE-2F73-4FFD-B74E-7413BD022C12}" destId="{A0FDFA00-ED25-9D43-B9F1-E332C9808EF2}" srcOrd="0" destOrd="0" presId="urn:microsoft.com/office/officeart/2016/7/layout/HorizontalActionList"/>
    <dgm:cxn modelId="{E84E053A-664F-4DA1-8297-548F6502C058}" srcId="{2055480F-FB65-45FB-8001-24E9F41716E1}" destId="{57B0D006-5B54-44A1-89F1-47FA9D6E52FF}" srcOrd="0" destOrd="0" parTransId="{4042B5DB-90EA-48A5-A7C1-24A79BB65949}" sibTransId="{0DA44583-FE5B-43B2-AA4C-CD61D794589D}"/>
    <dgm:cxn modelId="{B4481A47-1CAB-4BDA-8390-8E486D1EE5E1}" srcId="{A49A5EAE-2F73-4FFD-B74E-7413BD022C12}" destId="{77F4B3CE-9F40-426A-B8EF-BA02936EC30D}" srcOrd="0" destOrd="0" parTransId="{945ECE89-967D-48DB-82FF-B2F178229641}" sibTransId="{4819BFF4-2250-49E1-BA7B-65B3C983A309}"/>
    <dgm:cxn modelId="{281CDE71-C678-8141-9832-84C634C5696B}" type="presOf" srcId="{57B0D006-5B54-44A1-89F1-47FA9D6E52FF}" destId="{0930549C-B49C-404E-A0C4-035F2655F95A}" srcOrd="0" destOrd="0" presId="urn:microsoft.com/office/officeart/2016/7/layout/HorizontalActionList"/>
    <dgm:cxn modelId="{3883A493-34D6-0B4F-ACA3-0B74F44BBFD0}" type="presOf" srcId="{EA2307D5-A598-4172-B467-8E0185D95CB7}" destId="{3F6EF709-0D1C-0346-9384-6D85F2CDD708}" srcOrd="0" destOrd="0" presId="urn:microsoft.com/office/officeart/2016/7/layout/HorizontalActionList"/>
    <dgm:cxn modelId="{37530CAE-8FC1-F641-BFC8-67B4653097A0}" type="presOf" srcId="{77F4B3CE-9F40-426A-B8EF-BA02936EC30D}" destId="{77E5BDB5-9E63-B745-991A-29DEAEC3DAD8}" srcOrd="0" destOrd="0" presId="urn:microsoft.com/office/officeart/2016/7/layout/HorizontalActionList"/>
    <dgm:cxn modelId="{3CC47FEB-6FB3-234F-8809-6BA8855E6065}" type="presOf" srcId="{2055480F-FB65-45FB-8001-24E9F41716E1}" destId="{3F28BA21-1867-7444-A57B-55F91AC90C8B}" srcOrd="0" destOrd="0" presId="urn:microsoft.com/office/officeart/2016/7/layout/HorizontalActionList"/>
    <dgm:cxn modelId="{2AD2A32B-4096-6147-B9CD-636FBF76EBD3}" type="presParOf" srcId="{A0FDFA00-ED25-9D43-B9F1-E332C9808EF2}" destId="{6D04492F-39CA-E14E-8D7F-CE6E1A71317B}" srcOrd="0" destOrd="0" presId="urn:microsoft.com/office/officeart/2016/7/layout/HorizontalActionList"/>
    <dgm:cxn modelId="{B9D17D58-01F7-F24F-9C3B-4CE7EB012F29}" type="presParOf" srcId="{6D04492F-39CA-E14E-8D7F-CE6E1A71317B}" destId="{77E5BDB5-9E63-B745-991A-29DEAEC3DAD8}" srcOrd="0" destOrd="0" presId="urn:microsoft.com/office/officeart/2016/7/layout/HorizontalActionList"/>
    <dgm:cxn modelId="{27D3D0F5-9B77-104F-930E-39969842D4D9}" type="presParOf" srcId="{6D04492F-39CA-E14E-8D7F-CE6E1A71317B}" destId="{3F6EF709-0D1C-0346-9384-6D85F2CDD708}" srcOrd="1" destOrd="0" presId="urn:microsoft.com/office/officeart/2016/7/layout/HorizontalActionList"/>
    <dgm:cxn modelId="{10D7BB57-C3CA-BF41-882C-CF75EC1CFE45}" type="presParOf" srcId="{A0FDFA00-ED25-9D43-B9F1-E332C9808EF2}" destId="{BC9BA0B3-7526-B849-8D70-AD2B6EAF681D}" srcOrd="1" destOrd="0" presId="urn:microsoft.com/office/officeart/2016/7/layout/HorizontalActionList"/>
    <dgm:cxn modelId="{66BB9601-67C9-8F4C-B607-32321EF75EC0}" type="presParOf" srcId="{A0FDFA00-ED25-9D43-B9F1-E332C9808EF2}" destId="{062DB90B-1BC4-E54A-BCF3-D2C12DD89015}" srcOrd="2" destOrd="0" presId="urn:microsoft.com/office/officeart/2016/7/layout/HorizontalActionList"/>
    <dgm:cxn modelId="{19F1BC11-6B96-F742-8BD0-DB3D3105290C}" type="presParOf" srcId="{062DB90B-1BC4-E54A-BCF3-D2C12DD89015}" destId="{3F28BA21-1867-7444-A57B-55F91AC90C8B}" srcOrd="0" destOrd="0" presId="urn:microsoft.com/office/officeart/2016/7/layout/HorizontalActionList"/>
    <dgm:cxn modelId="{42F0211E-5E94-F34A-8FF5-826B6B3B914A}" type="presParOf" srcId="{062DB90B-1BC4-E54A-BCF3-D2C12DD89015}" destId="{0930549C-B49C-404E-A0C4-035F2655F95A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3FF0FE-F94B-41C8-9F5D-C18C2149FEB9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6F8A96A-1F34-4593-ADE8-FDD6BA5B3C21}">
      <dgm:prSet/>
      <dgm:spPr/>
      <dgm:t>
        <a:bodyPr/>
        <a:lstStyle/>
        <a:p>
          <a:r>
            <a:rPr lang="en-US"/>
            <a:t>Using</a:t>
          </a:r>
        </a:p>
      </dgm:t>
    </dgm:pt>
    <dgm:pt modelId="{805E6AE8-E4BF-46C7-826A-543CDB455731}" type="parTrans" cxnId="{E72812FA-448F-48D2-81A8-CFC25D5016F9}">
      <dgm:prSet/>
      <dgm:spPr/>
      <dgm:t>
        <a:bodyPr/>
        <a:lstStyle/>
        <a:p>
          <a:endParaRPr lang="en-US"/>
        </a:p>
      </dgm:t>
    </dgm:pt>
    <dgm:pt modelId="{9F0CDFFC-9810-4784-8116-4C09AA5ABE1D}" type="sibTrans" cxnId="{E72812FA-448F-48D2-81A8-CFC25D5016F9}">
      <dgm:prSet/>
      <dgm:spPr/>
      <dgm:t>
        <a:bodyPr/>
        <a:lstStyle/>
        <a:p>
          <a:endParaRPr lang="en-US"/>
        </a:p>
      </dgm:t>
    </dgm:pt>
    <dgm:pt modelId="{83F57E8A-B5DB-4F66-ACC0-C1DFAC9D1C65}">
      <dgm:prSet/>
      <dgm:spPr/>
      <dgm:t>
        <a:bodyPr/>
        <a:lstStyle/>
        <a:p>
          <a:r>
            <a:rPr lang="en-US"/>
            <a:t>Using visual aids and structured routines to enhance communication with a child with ASD.</a:t>
          </a:r>
        </a:p>
      </dgm:t>
    </dgm:pt>
    <dgm:pt modelId="{4067B478-2AF7-44CB-968C-17A16CD0E426}" type="parTrans" cxnId="{DED5513B-305C-4C9E-A7E8-44A9970F334B}">
      <dgm:prSet/>
      <dgm:spPr/>
      <dgm:t>
        <a:bodyPr/>
        <a:lstStyle/>
        <a:p>
          <a:endParaRPr lang="en-US"/>
        </a:p>
      </dgm:t>
    </dgm:pt>
    <dgm:pt modelId="{2C9DD79D-C1D4-4F1A-A516-CD7FD2263B71}" type="sibTrans" cxnId="{DED5513B-305C-4C9E-A7E8-44A9970F334B}">
      <dgm:prSet/>
      <dgm:spPr/>
      <dgm:t>
        <a:bodyPr/>
        <a:lstStyle/>
        <a:p>
          <a:endParaRPr lang="en-US"/>
        </a:p>
      </dgm:t>
    </dgm:pt>
    <dgm:pt modelId="{D2891747-F2D6-48C2-95CF-ABF32DDAF584}">
      <dgm:prSet/>
      <dgm:spPr/>
      <dgm:t>
        <a:bodyPr/>
        <a:lstStyle/>
        <a:p>
          <a:r>
            <a:rPr lang="en-US"/>
            <a:t>Learning</a:t>
          </a:r>
        </a:p>
      </dgm:t>
    </dgm:pt>
    <dgm:pt modelId="{7498C5CF-B8E0-421B-BA88-72F4635D362B}" type="parTrans" cxnId="{9BBDA72E-45A7-468E-BD91-A4C49D587EA5}">
      <dgm:prSet/>
      <dgm:spPr/>
      <dgm:t>
        <a:bodyPr/>
        <a:lstStyle/>
        <a:p>
          <a:endParaRPr lang="en-US"/>
        </a:p>
      </dgm:t>
    </dgm:pt>
    <dgm:pt modelId="{D596CC07-FE8B-4A09-9F64-D2F30E167762}" type="sibTrans" cxnId="{9BBDA72E-45A7-468E-BD91-A4C49D587EA5}">
      <dgm:prSet/>
      <dgm:spPr/>
      <dgm:t>
        <a:bodyPr/>
        <a:lstStyle/>
        <a:p>
          <a:endParaRPr lang="en-US"/>
        </a:p>
      </dgm:t>
    </dgm:pt>
    <dgm:pt modelId="{246B9D4C-DEC7-493D-8295-063CFB205873}">
      <dgm:prSet/>
      <dgm:spPr/>
      <dgm:t>
        <a:bodyPr/>
        <a:lstStyle/>
        <a:p>
          <a:r>
            <a:rPr lang="en-US"/>
            <a:t>Learning to use clear and concise language to facilitate understanding.</a:t>
          </a:r>
        </a:p>
      </dgm:t>
    </dgm:pt>
    <dgm:pt modelId="{FA1B0044-A1CA-4064-80C3-79E755FD5EC4}" type="parTrans" cxnId="{60858060-C375-46BA-B362-460A5A8F6099}">
      <dgm:prSet/>
      <dgm:spPr/>
      <dgm:t>
        <a:bodyPr/>
        <a:lstStyle/>
        <a:p>
          <a:endParaRPr lang="en-US"/>
        </a:p>
      </dgm:t>
    </dgm:pt>
    <dgm:pt modelId="{A13AB2CF-5070-446F-A24A-73F4BE756603}" type="sibTrans" cxnId="{60858060-C375-46BA-B362-460A5A8F6099}">
      <dgm:prSet/>
      <dgm:spPr/>
      <dgm:t>
        <a:bodyPr/>
        <a:lstStyle/>
        <a:p>
          <a:endParaRPr lang="en-US"/>
        </a:p>
      </dgm:t>
    </dgm:pt>
    <dgm:pt modelId="{E18152AB-59AF-6744-908F-927084BA4BD8}" type="pres">
      <dgm:prSet presAssocID="{513FF0FE-F94B-41C8-9F5D-C18C2149FEB9}" presName="Name0" presStyleCnt="0">
        <dgm:presLayoutVars>
          <dgm:dir/>
          <dgm:animLvl val="lvl"/>
          <dgm:resizeHandles val="exact"/>
        </dgm:presLayoutVars>
      </dgm:prSet>
      <dgm:spPr/>
    </dgm:pt>
    <dgm:pt modelId="{B0EE439F-172A-5A48-B98D-505BE4857571}" type="pres">
      <dgm:prSet presAssocID="{A6F8A96A-1F34-4593-ADE8-FDD6BA5B3C21}" presName="linNode" presStyleCnt="0"/>
      <dgm:spPr/>
    </dgm:pt>
    <dgm:pt modelId="{678E5B67-7CEC-9E4A-A881-4F6657FE1B91}" type="pres">
      <dgm:prSet presAssocID="{A6F8A96A-1F34-4593-ADE8-FDD6BA5B3C21}" presName="parentText" presStyleLbl="alignNode1" presStyleIdx="0" presStyleCnt="2">
        <dgm:presLayoutVars>
          <dgm:chMax val="1"/>
          <dgm:bulletEnabled/>
        </dgm:presLayoutVars>
      </dgm:prSet>
      <dgm:spPr/>
    </dgm:pt>
    <dgm:pt modelId="{F38354CD-8CEC-3D49-91BB-F3F53CC2914F}" type="pres">
      <dgm:prSet presAssocID="{A6F8A96A-1F34-4593-ADE8-FDD6BA5B3C21}" presName="descendantText" presStyleLbl="alignAccFollowNode1" presStyleIdx="0" presStyleCnt="2">
        <dgm:presLayoutVars>
          <dgm:bulletEnabled/>
        </dgm:presLayoutVars>
      </dgm:prSet>
      <dgm:spPr/>
    </dgm:pt>
    <dgm:pt modelId="{28984F47-73EC-4D45-A89D-5EFA712C0C39}" type="pres">
      <dgm:prSet presAssocID="{9F0CDFFC-9810-4784-8116-4C09AA5ABE1D}" presName="sp" presStyleCnt="0"/>
      <dgm:spPr/>
    </dgm:pt>
    <dgm:pt modelId="{D69EB136-316A-E248-92AA-4E324AE2789E}" type="pres">
      <dgm:prSet presAssocID="{D2891747-F2D6-48C2-95CF-ABF32DDAF584}" presName="linNode" presStyleCnt="0"/>
      <dgm:spPr/>
    </dgm:pt>
    <dgm:pt modelId="{992DA2E4-3B47-2240-A3C0-A7DA2FD1063E}" type="pres">
      <dgm:prSet presAssocID="{D2891747-F2D6-48C2-95CF-ABF32DDAF584}" presName="parentText" presStyleLbl="alignNode1" presStyleIdx="1" presStyleCnt="2">
        <dgm:presLayoutVars>
          <dgm:chMax val="1"/>
          <dgm:bulletEnabled/>
        </dgm:presLayoutVars>
      </dgm:prSet>
      <dgm:spPr/>
    </dgm:pt>
    <dgm:pt modelId="{5CF49F84-34AC-2F44-896B-EA490D9ABD8B}" type="pres">
      <dgm:prSet presAssocID="{D2891747-F2D6-48C2-95CF-ABF32DDAF584}" presName="descendantText" presStyleLbl="alignAccFollowNode1" presStyleIdx="1" presStyleCnt="2">
        <dgm:presLayoutVars>
          <dgm:bulletEnabled/>
        </dgm:presLayoutVars>
      </dgm:prSet>
      <dgm:spPr/>
    </dgm:pt>
  </dgm:ptLst>
  <dgm:cxnLst>
    <dgm:cxn modelId="{B0777C14-C154-764D-9A1D-7F909CA0F1C7}" type="presOf" srcId="{246B9D4C-DEC7-493D-8295-063CFB205873}" destId="{5CF49F84-34AC-2F44-896B-EA490D9ABD8B}" srcOrd="0" destOrd="0" presId="urn:microsoft.com/office/officeart/2016/7/layout/VerticalSolidActionList"/>
    <dgm:cxn modelId="{9BBDA72E-45A7-468E-BD91-A4C49D587EA5}" srcId="{513FF0FE-F94B-41C8-9F5D-C18C2149FEB9}" destId="{D2891747-F2D6-48C2-95CF-ABF32DDAF584}" srcOrd="1" destOrd="0" parTransId="{7498C5CF-B8E0-421B-BA88-72F4635D362B}" sibTransId="{D596CC07-FE8B-4A09-9F64-D2F30E167762}"/>
    <dgm:cxn modelId="{DED5513B-305C-4C9E-A7E8-44A9970F334B}" srcId="{A6F8A96A-1F34-4593-ADE8-FDD6BA5B3C21}" destId="{83F57E8A-B5DB-4F66-ACC0-C1DFAC9D1C65}" srcOrd="0" destOrd="0" parTransId="{4067B478-2AF7-44CB-968C-17A16CD0E426}" sibTransId="{2C9DD79D-C1D4-4F1A-A516-CD7FD2263B71}"/>
    <dgm:cxn modelId="{60858060-C375-46BA-B362-460A5A8F6099}" srcId="{D2891747-F2D6-48C2-95CF-ABF32DDAF584}" destId="{246B9D4C-DEC7-493D-8295-063CFB205873}" srcOrd="0" destOrd="0" parTransId="{FA1B0044-A1CA-4064-80C3-79E755FD5EC4}" sibTransId="{A13AB2CF-5070-446F-A24A-73F4BE756603}"/>
    <dgm:cxn modelId="{4EFA9773-12E1-4E4C-8DFD-9E711F1BDB61}" type="presOf" srcId="{D2891747-F2D6-48C2-95CF-ABF32DDAF584}" destId="{992DA2E4-3B47-2240-A3C0-A7DA2FD1063E}" srcOrd="0" destOrd="0" presId="urn:microsoft.com/office/officeart/2016/7/layout/VerticalSolidActionList"/>
    <dgm:cxn modelId="{447CA17F-301E-8649-8DA7-B85315F330C0}" type="presOf" srcId="{83F57E8A-B5DB-4F66-ACC0-C1DFAC9D1C65}" destId="{F38354CD-8CEC-3D49-91BB-F3F53CC2914F}" srcOrd="0" destOrd="0" presId="urn:microsoft.com/office/officeart/2016/7/layout/VerticalSolidActionList"/>
    <dgm:cxn modelId="{A3247A80-7AAA-6E4D-8A23-999FC9CDCE22}" type="presOf" srcId="{513FF0FE-F94B-41C8-9F5D-C18C2149FEB9}" destId="{E18152AB-59AF-6744-908F-927084BA4BD8}" srcOrd="0" destOrd="0" presId="urn:microsoft.com/office/officeart/2016/7/layout/VerticalSolidActionList"/>
    <dgm:cxn modelId="{F695F5A0-99F1-AF49-BBF3-107CF23EB44F}" type="presOf" srcId="{A6F8A96A-1F34-4593-ADE8-FDD6BA5B3C21}" destId="{678E5B67-7CEC-9E4A-A881-4F6657FE1B91}" srcOrd="0" destOrd="0" presId="urn:microsoft.com/office/officeart/2016/7/layout/VerticalSolidActionList"/>
    <dgm:cxn modelId="{E72812FA-448F-48D2-81A8-CFC25D5016F9}" srcId="{513FF0FE-F94B-41C8-9F5D-C18C2149FEB9}" destId="{A6F8A96A-1F34-4593-ADE8-FDD6BA5B3C21}" srcOrd="0" destOrd="0" parTransId="{805E6AE8-E4BF-46C7-826A-543CDB455731}" sibTransId="{9F0CDFFC-9810-4784-8116-4C09AA5ABE1D}"/>
    <dgm:cxn modelId="{F192DE24-0980-004A-8566-59419D386815}" type="presParOf" srcId="{E18152AB-59AF-6744-908F-927084BA4BD8}" destId="{B0EE439F-172A-5A48-B98D-505BE4857571}" srcOrd="0" destOrd="0" presId="urn:microsoft.com/office/officeart/2016/7/layout/VerticalSolidActionList"/>
    <dgm:cxn modelId="{A600B8CD-575A-834C-9A31-16F6E9CD7B40}" type="presParOf" srcId="{B0EE439F-172A-5A48-B98D-505BE4857571}" destId="{678E5B67-7CEC-9E4A-A881-4F6657FE1B91}" srcOrd="0" destOrd="0" presId="urn:microsoft.com/office/officeart/2016/7/layout/VerticalSolidActionList"/>
    <dgm:cxn modelId="{8162C4B1-BD35-1C48-8F0E-3A58286DF259}" type="presParOf" srcId="{B0EE439F-172A-5A48-B98D-505BE4857571}" destId="{F38354CD-8CEC-3D49-91BB-F3F53CC2914F}" srcOrd="1" destOrd="0" presId="urn:microsoft.com/office/officeart/2016/7/layout/VerticalSolidActionList"/>
    <dgm:cxn modelId="{EEABF8E6-0C02-9941-9049-7F888B69F4FF}" type="presParOf" srcId="{E18152AB-59AF-6744-908F-927084BA4BD8}" destId="{28984F47-73EC-4D45-A89D-5EFA712C0C39}" srcOrd="1" destOrd="0" presId="urn:microsoft.com/office/officeart/2016/7/layout/VerticalSolidActionList"/>
    <dgm:cxn modelId="{3571516D-0BBF-BC47-AB9F-2CF0E1118787}" type="presParOf" srcId="{E18152AB-59AF-6744-908F-927084BA4BD8}" destId="{D69EB136-316A-E248-92AA-4E324AE2789E}" srcOrd="2" destOrd="0" presId="urn:microsoft.com/office/officeart/2016/7/layout/VerticalSolidActionList"/>
    <dgm:cxn modelId="{59BEC1CC-23DB-BF4C-9014-B928481618C8}" type="presParOf" srcId="{D69EB136-316A-E248-92AA-4E324AE2789E}" destId="{992DA2E4-3B47-2240-A3C0-A7DA2FD1063E}" srcOrd="0" destOrd="0" presId="urn:microsoft.com/office/officeart/2016/7/layout/VerticalSolidActionList"/>
    <dgm:cxn modelId="{7CCF040E-1FB2-FE4E-99F9-A49B61024B6F}" type="presParOf" srcId="{D69EB136-316A-E248-92AA-4E324AE2789E}" destId="{5CF49F84-34AC-2F44-896B-EA490D9ABD8B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BFC4496-1DE8-4C1B-BC93-A094498F204A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3F84D55-33FA-4282-951C-70E7747F6F08}">
      <dgm:prSet/>
      <dgm:spPr/>
      <dgm:t>
        <a:bodyPr/>
        <a:lstStyle/>
        <a:p>
          <a:pPr>
            <a:defRPr cap="all"/>
          </a:pPr>
          <a:r>
            <a:rPr lang="en-MY"/>
            <a:t>Recognizing specific situations or environments that trigger stress for the child with ASD.</a:t>
          </a:r>
          <a:endParaRPr lang="en-US"/>
        </a:p>
      </dgm:t>
    </dgm:pt>
    <dgm:pt modelId="{EC1EBEEE-BA14-4064-B36F-652FA09F3250}" type="parTrans" cxnId="{886ED1DB-C94C-41A0-8467-8C48B4A1B288}">
      <dgm:prSet/>
      <dgm:spPr/>
      <dgm:t>
        <a:bodyPr/>
        <a:lstStyle/>
        <a:p>
          <a:endParaRPr lang="en-US"/>
        </a:p>
      </dgm:t>
    </dgm:pt>
    <dgm:pt modelId="{E87F9684-C1A8-4A26-9721-52FA310928CF}" type="sibTrans" cxnId="{886ED1DB-C94C-41A0-8467-8C48B4A1B288}">
      <dgm:prSet/>
      <dgm:spPr/>
      <dgm:t>
        <a:bodyPr/>
        <a:lstStyle/>
        <a:p>
          <a:endParaRPr lang="en-US"/>
        </a:p>
      </dgm:t>
    </dgm:pt>
    <dgm:pt modelId="{E5686DF6-7466-4980-AF46-D14B8EACFED3}">
      <dgm:prSet/>
      <dgm:spPr/>
      <dgm:t>
        <a:bodyPr/>
        <a:lstStyle/>
        <a:p>
          <a:pPr>
            <a:defRPr cap="all"/>
          </a:pPr>
          <a:r>
            <a:rPr lang="en-MY"/>
            <a:t>Developing strategies like deep breathing exercises or sensory breaks to help manage stress.</a:t>
          </a:r>
          <a:endParaRPr lang="en-US"/>
        </a:p>
      </dgm:t>
    </dgm:pt>
    <dgm:pt modelId="{A2386DD6-965C-4650-8FF8-3D4D9B45F45C}" type="parTrans" cxnId="{23C119F2-FFB7-444E-BAAE-51DECF5926C5}">
      <dgm:prSet/>
      <dgm:spPr/>
      <dgm:t>
        <a:bodyPr/>
        <a:lstStyle/>
        <a:p>
          <a:endParaRPr lang="en-US"/>
        </a:p>
      </dgm:t>
    </dgm:pt>
    <dgm:pt modelId="{B3A6549E-93F7-4AD6-87FD-2AF3BA9D5184}" type="sibTrans" cxnId="{23C119F2-FFB7-444E-BAAE-51DECF5926C5}">
      <dgm:prSet/>
      <dgm:spPr/>
      <dgm:t>
        <a:bodyPr/>
        <a:lstStyle/>
        <a:p>
          <a:endParaRPr lang="en-US"/>
        </a:p>
      </dgm:t>
    </dgm:pt>
    <dgm:pt modelId="{03BAEAB0-2352-4EA0-B7FB-EDB60546CD78}" type="pres">
      <dgm:prSet presAssocID="{0BFC4496-1DE8-4C1B-BC93-A094498F204A}" presName="root" presStyleCnt="0">
        <dgm:presLayoutVars>
          <dgm:dir/>
          <dgm:resizeHandles val="exact"/>
        </dgm:presLayoutVars>
      </dgm:prSet>
      <dgm:spPr/>
    </dgm:pt>
    <dgm:pt modelId="{74F70D68-6BC5-4F19-99F1-B958A12C2301}" type="pres">
      <dgm:prSet presAssocID="{33F84D55-33FA-4282-951C-70E7747F6F08}" presName="compNode" presStyleCnt="0"/>
      <dgm:spPr/>
    </dgm:pt>
    <dgm:pt modelId="{AF469463-B7F6-4C01-8A2E-A78B8E4C9CE2}" type="pres">
      <dgm:prSet presAssocID="{33F84D55-33FA-4282-951C-70E7747F6F08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20D9F709-E98D-41F8-8370-7C7A4A3B52DF}" type="pres">
      <dgm:prSet presAssocID="{33F84D55-33FA-4282-951C-70E7747F6F0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ent and Child"/>
        </a:ext>
      </dgm:extLst>
    </dgm:pt>
    <dgm:pt modelId="{83A02DA8-3286-4080-9BF0-6A8940867709}" type="pres">
      <dgm:prSet presAssocID="{33F84D55-33FA-4282-951C-70E7747F6F08}" presName="spaceRect" presStyleCnt="0"/>
      <dgm:spPr/>
    </dgm:pt>
    <dgm:pt modelId="{66AE1F38-5F90-4281-9BD2-4835C8A36771}" type="pres">
      <dgm:prSet presAssocID="{33F84D55-33FA-4282-951C-70E7747F6F08}" presName="textRect" presStyleLbl="revTx" presStyleIdx="0" presStyleCnt="2">
        <dgm:presLayoutVars>
          <dgm:chMax val="1"/>
          <dgm:chPref val="1"/>
        </dgm:presLayoutVars>
      </dgm:prSet>
      <dgm:spPr/>
    </dgm:pt>
    <dgm:pt modelId="{92F2E11E-18A5-48D9-B7AD-DC198F5FF987}" type="pres">
      <dgm:prSet presAssocID="{E87F9684-C1A8-4A26-9721-52FA310928CF}" presName="sibTrans" presStyleCnt="0"/>
      <dgm:spPr/>
    </dgm:pt>
    <dgm:pt modelId="{986D1D92-0A3A-4E71-84C8-CC3DE0C97D52}" type="pres">
      <dgm:prSet presAssocID="{E5686DF6-7466-4980-AF46-D14B8EACFED3}" presName="compNode" presStyleCnt="0"/>
      <dgm:spPr/>
    </dgm:pt>
    <dgm:pt modelId="{B4653AD7-C128-4A9E-A524-8291C6234725}" type="pres">
      <dgm:prSet presAssocID="{E5686DF6-7466-4980-AF46-D14B8EACFED3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AF3B64DF-B9B8-4448-8538-24BC2A1741E5}" type="pres">
      <dgm:prSet presAssocID="{E5686DF6-7466-4980-AF46-D14B8EACFED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24F56528-8934-4438-B6B0-685C74E35078}" type="pres">
      <dgm:prSet presAssocID="{E5686DF6-7466-4980-AF46-D14B8EACFED3}" presName="spaceRect" presStyleCnt="0"/>
      <dgm:spPr/>
    </dgm:pt>
    <dgm:pt modelId="{6DEB9DA8-45A1-4432-8CD4-F68F8EBB8EC8}" type="pres">
      <dgm:prSet presAssocID="{E5686DF6-7466-4980-AF46-D14B8EACFED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886ED1DB-C94C-41A0-8467-8C48B4A1B288}" srcId="{0BFC4496-1DE8-4C1B-BC93-A094498F204A}" destId="{33F84D55-33FA-4282-951C-70E7747F6F08}" srcOrd="0" destOrd="0" parTransId="{EC1EBEEE-BA14-4064-B36F-652FA09F3250}" sibTransId="{E87F9684-C1A8-4A26-9721-52FA310928CF}"/>
    <dgm:cxn modelId="{EA7B62E8-5256-4B83-BA57-FE4AE5A716A0}" type="presOf" srcId="{33F84D55-33FA-4282-951C-70E7747F6F08}" destId="{66AE1F38-5F90-4281-9BD2-4835C8A36771}" srcOrd="0" destOrd="0" presId="urn:microsoft.com/office/officeart/2018/5/layout/IconLeafLabelList"/>
    <dgm:cxn modelId="{2F22E5E8-0CCC-4038-8BE2-2F257121E5FE}" type="presOf" srcId="{E5686DF6-7466-4980-AF46-D14B8EACFED3}" destId="{6DEB9DA8-45A1-4432-8CD4-F68F8EBB8EC8}" srcOrd="0" destOrd="0" presId="urn:microsoft.com/office/officeart/2018/5/layout/IconLeafLabelList"/>
    <dgm:cxn modelId="{B37478F1-A432-4F09-B987-35B2CCF8AEFA}" type="presOf" srcId="{0BFC4496-1DE8-4C1B-BC93-A094498F204A}" destId="{03BAEAB0-2352-4EA0-B7FB-EDB60546CD78}" srcOrd="0" destOrd="0" presId="urn:microsoft.com/office/officeart/2018/5/layout/IconLeafLabelList"/>
    <dgm:cxn modelId="{23C119F2-FFB7-444E-BAAE-51DECF5926C5}" srcId="{0BFC4496-1DE8-4C1B-BC93-A094498F204A}" destId="{E5686DF6-7466-4980-AF46-D14B8EACFED3}" srcOrd="1" destOrd="0" parTransId="{A2386DD6-965C-4650-8FF8-3D4D9B45F45C}" sibTransId="{B3A6549E-93F7-4AD6-87FD-2AF3BA9D5184}"/>
    <dgm:cxn modelId="{FBF22D62-423B-454F-A4E0-A780C74CF322}" type="presParOf" srcId="{03BAEAB0-2352-4EA0-B7FB-EDB60546CD78}" destId="{74F70D68-6BC5-4F19-99F1-B958A12C2301}" srcOrd="0" destOrd="0" presId="urn:microsoft.com/office/officeart/2018/5/layout/IconLeafLabelList"/>
    <dgm:cxn modelId="{1112C9A7-0FA5-4CA9-99D4-09D48BDAC089}" type="presParOf" srcId="{74F70D68-6BC5-4F19-99F1-B958A12C2301}" destId="{AF469463-B7F6-4C01-8A2E-A78B8E4C9CE2}" srcOrd="0" destOrd="0" presId="urn:microsoft.com/office/officeart/2018/5/layout/IconLeafLabelList"/>
    <dgm:cxn modelId="{EB37BBDA-6156-4A0F-8B0D-FFB383C7BC56}" type="presParOf" srcId="{74F70D68-6BC5-4F19-99F1-B958A12C2301}" destId="{20D9F709-E98D-41F8-8370-7C7A4A3B52DF}" srcOrd="1" destOrd="0" presId="urn:microsoft.com/office/officeart/2018/5/layout/IconLeafLabelList"/>
    <dgm:cxn modelId="{71157816-FD06-46AA-98A3-096EE2AA03E8}" type="presParOf" srcId="{74F70D68-6BC5-4F19-99F1-B958A12C2301}" destId="{83A02DA8-3286-4080-9BF0-6A8940867709}" srcOrd="2" destOrd="0" presId="urn:microsoft.com/office/officeart/2018/5/layout/IconLeafLabelList"/>
    <dgm:cxn modelId="{631C5FEB-7243-4C3F-8775-F6866C4EA8FD}" type="presParOf" srcId="{74F70D68-6BC5-4F19-99F1-B958A12C2301}" destId="{66AE1F38-5F90-4281-9BD2-4835C8A36771}" srcOrd="3" destOrd="0" presId="urn:microsoft.com/office/officeart/2018/5/layout/IconLeafLabelList"/>
    <dgm:cxn modelId="{34FF1DF1-02A1-429A-8F4E-92E9E41EF450}" type="presParOf" srcId="{03BAEAB0-2352-4EA0-B7FB-EDB60546CD78}" destId="{92F2E11E-18A5-48D9-B7AD-DC198F5FF987}" srcOrd="1" destOrd="0" presId="urn:microsoft.com/office/officeart/2018/5/layout/IconLeafLabelList"/>
    <dgm:cxn modelId="{FFABA586-4E75-484F-BA3A-0CF93D367D9D}" type="presParOf" srcId="{03BAEAB0-2352-4EA0-B7FB-EDB60546CD78}" destId="{986D1D92-0A3A-4E71-84C8-CC3DE0C97D52}" srcOrd="2" destOrd="0" presId="urn:microsoft.com/office/officeart/2018/5/layout/IconLeafLabelList"/>
    <dgm:cxn modelId="{8C8C53F0-25EC-4205-9098-CD65E25E6520}" type="presParOf" srcId="{986D1D92-0A3A-4E71-84C8-CC3DE0C97D52}" destId="{B4653AD7-C128-4A9E-A524-8291C6234725}" srcOrd="0" destOrd="0" presId="urn:microsoft.com/office/officeart/2018/5/layout/IconLeafLabelList"/>
    <dgm:cxn modelId="{84D3AF50-C1A8-46BF-B7EA-B62321284202}" type="presParOf" srcId="{986D1D92-0A3A-4E71-84C8-CC3DE0C97D52}" destId="{AF3B64DF-B9B8-4448-8538-24BC2A1741E5}" srcOrd="1" destOrd="0" presId="urn:microsoft.com/office/officeart/2018/5/layout/IconLeafLabelList"/>
    <dgm:cxn modelId="{C4ED7032-A2A8-4086-A3F2-F2A034BA605A}" type="presParOf" srcId="{986D1D92-0A3A-4E71-84C8-CC3DE0C97D52}" destId="{24F56528-8934-4438-B6B0-685C74E35078}" srcOrd="2" destOrd="0" presId="urn:microsoft.com/office/officeart/2018/5/layout/IconLeafLabelList"/>
    <dgm:cxn modelId="{6EDEF855-5AAB-46D0-ADE6-EB30595BEE10}" type="presParOf" srcId="{986D1D92-0A3A-4E71-84C8-CC3DE0C97D52}" destId="{6DEB9DA8-45A1-4432-8CD4-F68F8EBB8EC8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F4C3B3D-6F72-4A6D-9F00-A3586B7C5A6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B81C645-7B2D-4A7F-98C6-FA482E289C9B}">
      <dgm:prSet/>
      <dgm:spPr/>
      <dgm:t>
        <a:bodyPr/>
        <a:lstStyle/>
        <a:p>
          <a:r>
            <a:rPr lang="en-MY"/>
            <a:t>Focusing on strengths and celebrating achievements, no matter how small, to foster resilience in the child with ASD.</a:t>
          </a:r>
          <a:endParaRPr lang="en-US"/>
        </a:p>
      </dgm:t>
    </dgm:pt>
    <dgm:pt modelId="{32BCA308-8260-4203-B25F-51E942A737EF}" type="parTrans" cxnId="{C808A732-35C4-491F-B25A-6B2D86CE35F8}">
      <dgm:prSet/>
      <dgm:spPr/>
      <dgm:t>
        <a:bodyPr/>
        <a:lstStyle/>
        <a:p>
          <a:endParaRPr lang="en-US"/>
        </a:p>
      </dgm:t>
    </dgm:pt>
    <dgm:pt modelId="{53E18A1B-0255-480A-92CE-3D295D6167B7}" type="sibTrans" cxnId="{C808A732-35C4-491F-B25A-6B2D86CE35F8}">
      <dgm:prSet/>
      <dgm:spPr/>
      <dgm:t>
        <a:bodyPr/>
        <a:lstStyle/>
        <a:p>
          <a:endParaRPr lang="en-US"/>
        </a:p>
      </dgm:t>
    </dgm:pt>
    <dgm:pt modelId="{304142C3-9665-4CED-9693-A2AE8BC80233}">
      <dgm:prSet/>
      <dgm:spPr/>
      <dgm:t>
        <a:bodyPr/>
        <a:lstStyle/>
        <a:p>
          <a:r>
            <a:rPr lang="en-MY"/>
            <a:t>Using positive reinforcement and praise to encourage desired behaviors and skills development.</a:t>
          </a:r>
          <a:endParaRPr lang="en-US"/>
        </a:p>
      </dgm:t>
    </dgm:pt>
    <dgm:pt modelId="{B240A065-EA7A-497A-9643-D7782074DD28}" type="parTrans" cxnId="{55D8B0A0-AE65-4944-A3D9-34CE6D836E3F}">
      <dgm:prSet/>
      <dgm:spPr/>
      <dgm:t>
        <a:bodyPr/>
        <a:lstStyle/>
        <a:p>
          <a:endParaRPr lang="en-US"/>
        </a:p>
      </dgm:t>
    </dgm:pt>
    <dgm:pt modelId="{47EAFB81-6E12-4FE1-B77E-0A606141DFF1}" type="sibTrans" cxnId="{55D8B0A0-AE65-4944-A3D9-34CE6D836E3F}">
      <dgm:prSet/>
      <dgm:spPr/>
      <dgm:t>
        <a:bodyPr/>
        <a:lstStyle/>
        <a:p>
          <a:endParaRPr lang="en-US"/>
        </a:p>
      </dgm:t>
    </dgm:pt>
    <dgm:pt modelId="{A2875538-D459-4F7B-B3ED-25C4A2652225}">
      <dgm:prSet/>
      <dgm:spPr/>
      <dgm:t>
        <a:bodyPr/>
        <a:lstStyle/>
        <a:p>
          <a:r>
            <a:rPr lang="en-US" b="1"/>
            <a:t>“Resilience, positive parenting, progress, confidence, achievements”</a:t>
          </a:r>
          <a:endParaRPr lang="en-US"/>
        </a:p>
      </dgm:t>
    </dgm:pt>
    <dgm:pt modelId="{121272E7-4E3E-4871-A1A7-8BC1357E7D8F}" type="parTrans" cxnId="{9F5DA100-441D-4037-82CE-67ABEC0DF600}">
      <dgm:prSet/>
      <dgm:spPr/>
      <dgm:t>
        <a:bodyPr/>
        <a:lstStyle/>
        <a:p>
          <a:endParaRPr lang="en-US"/>
        </a:p>
      </dgm:t>
    </dgm:pt>
    <dgm:pt modelId="{2682B46E-35C0-4F9F-B6A4-C9F125C02F36}" type="sibTrans" cxnId="{9F5DA100-441D-4037-82CE-67ABEC0DF600}">
      <dgm:prSet/>
      <dgm:spPr/>
      <dgm:t>
        <a:bodyPr/>
        <a:lstStyle/>
        <a:p>
          <a:endParaRPr lang="en-US"/>
        </a:p>
      </dgm:t>
    </dgm:pt>
    <dgm:pt modelId="{4F2B3FD1-8CAC-AF4B-ABAF-DCF86754E9C1}" type="pres">
      <dgm:prSet presAssocID="{3F4C3B3D-6F72-4A6D-9F00-A3586B7C5A6A}" presName="linear" presStyleCnt="0">
        <dgm:presLayoutVars>
          <dgm:animLvl val="lvl"/>
          <dgm:resizeHandles val="exact"/>
        </dgm:presLayoutVars>
      </dgm:prSet>
      <dgm:spPr/>
    </dgm:pt>
    <dgm:pt modelId="{A758B520-E363-FE46-B168-73A70E825E5A}" type="pres">
      <dgm:prSet presAssocID="{3B81C645-7B2D-4A7F-98C6-FA482E289C9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A128CFA-4A92-2948-9C4F-475B3AEE2886}" type="pres">
      <dgm:prSet presAssocID="{53E18A1B-0255-480A-92CE-3D295D6167B7}" presName="spacer" presStyleCnt="0"/>
      <dgm:spPr/>
    </dgm:pt>
    <dgm:pt modelId="{2AED0F51-8C79-D140-A8D9-C9A9EE24F06D}" type="pres">
      <dgm:prSet presAssocID="{304142C3-9665-4CED-9693-A2AE8BC8023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C5BDAE7-D815-BB42-9C9A-09486CAF8C9F}" type="pres">
      <dgm:prSet presAssocID="{47EAFB81-6E12-4FE1-B77E-0A606141DFF1}" presName="spacer" presStyleCnt="0"/>
      <dgm:spPr/>
    </dgm:pt>
    <dgm:pt modelId="{827AA13B-B7F2-1443-B43E-FE8FD3495110}" type="pres">
      <dgm:prSet presAssocID="{A2875538-D459-4F7B-B3ED-25C4A265222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F5DA100-441D-4037-82CE-67ABEC0DF600}" srcId="{3F4C3B3D-6F72-4A6D-9F00-A3586B7C5A6A}" destId="{A2875538-D459-4F7B-B3ED-25C4A2652225}" srcOrd="2" destOrd="0" parTransId="{121272E7-4E3E-4871-A1A7-8BC1357E7D8F}" sibTransId="{2682B46E-35C0-4F9F-B6A4-C9F125C02F36}"/>
    <dgm:cxn modelId="{C808A732-35C4-491F-B25A-6B2D86CE35F8}" srcId="{3F4C3B3D-6F72-4A6D-9F00-A3586B7C5A6A}" destId="{3B81C645-7B2D-4A7F-98C6-FA482E289C9B}" srcOrd="0" destOrd="0" parTransId="{32BCA308-8260-4203-B25F-51E942A737EF}" sibTransId="{53E18A1B-0255-480A-92CE-3D295D6167B7}"/>
    <dgm:cxn modelId="{B105D942-0FE6-444A-982B-1F64D8DA6812}" type="presOf" srcId="{304142C3-9665-4CED-9693-A2AE8BC80233}" destId="{2AED0F51-8C79-D140-A8D9-C9A9EE24F06D}" srcOrd="0" destOrd="0" presId="urn:microsoft.com/office/officeart/2005/8/layout/vList2"/>
    <dgm:cxn modelId="{55D8B0A0-AE65-4944-A3D9-34CE6D836E3F}" srcId="{3F4C3B3D-6F72-4A6D-9F00-A3586B7C5A6A}" destId="{304142C3-9665-4CED-9693-A2AE8BC80233}" srcOrd="1" destOrd="0" parTransId="{B240A065-EA7A-497A-9643-D7782074DD28}" sibTransId="{47EAFB81-6E12-4FE1-B77E-0A606141DFF1}"/>
    <dgm:cxn modelId="{918A11DB-87C9-BA4B-A551-FE25E05BB954}" type="presOf" srcId="{3B81C645-7B2D-4A7F-98C6-FA482E289C9B}" destId="{A758B520-E363-FE46-B168-73A70E825E5A}" srcOrd="0" destOrd="0" presId="urn:microsoft.com/office/officeart/2005/8/layout/vList2"/>
    <dgm:cxn modelId="{DB8416ED-C01D-6C48-BD1C-0543CA38622D}" type="presOf" srcId="{A2875538-D459-4F7B-B3ED-25C4A2652225}" destId="{827AA13B-B7F2-1443-B43E-FE8FD3495110}" srcOrd="0" destOrd="0" presId="urn:microsoft.com/office/officeart/2005/8/layout/vList2"/>
    <dgm:cxn modelId="{EEAC94FF-ABD6-2844-B3E8-74644A7207BB}" type="presOf" srcId="{3F4C3B3D-6F72-4A6D-9F00-A3586B7C5A6A}" destId="{4F2B3FD1-8CAC-AF4B-ABAF-DCF86754E9C1}" srcOrd="0" destOrd="0" presId="urn:microsoft.com/office/officeart/2005/8/layout/vList2"/>
    <dgm:cxn modelId="{52161D99-28CB-CC4C-BAC5-81A723E98D71}" type="presParOf" srcId="{4F2B3FD1-8CAC-AF4B-ABAF-DCF86754E9C1}" destId="{A758B520-E363-FE46-B168-73A70E825E5A}" srcOrd="0" destOrd="0" presId="urn:microsoft.com/office/officeart/2005/8/layout/vList2"/>
    <dgm:cxn modelId="{E70094DA-4E9A-3446-9A41-C9DDD52C8AC5}" type="presParOf" srcId="{4F2B3FD1-8CAC-AF4B-ABAF-DCF86754E9C1}" destId="{BA128CFA-4A92-2948-9C4F-475B3AEE2886}" srcOrd="1" destOrd="0" presId="urn:microsoft.com/office/officeart/2005/8/layout/vList2"/>
    <dgm:cxn modelId="{22D6923F-781B-094C-9891-2A99FC7B283F}" type="presParOf" srcId="{4F2B3FD1-8CAC-AF4B-ABAF-DCF86754E9C1}" destId="{2AED0F51-8C79-D140-A8D9-C9A9EE24F06D}" srcOrd="2" destOrd="0" presId="urn:microsoft.com/office/officeart/2005/8/layout/vList2"/>
    <dgm:cxn modelId="{453D93A0-45BE-944A-A83F-72DE57F512B2}" type="presParOf" srcId="{4F2B3FD1-8CAC-AF4B-ABAF-DCF86754E9C1}" destId="{BC5BDAE7-D815-BB42-9C9A-09486CAF8C9F}" srcOrd="3" destOrd="0" presId="urn:microsoft.com/office/officeart/2005/8/layout/vList2"/>
    <dgm:cxn modelId="{1C8780E4-2E39-5A4C-8AD8-C22FA57D513C}" type="presParOf" srcId="{4F2B3FD1-8CAC-AF4B-ABAF-DCF86754E9C1}" destId="{827AA13B-B7F2-1443-B43E-FE8FD349511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4095CF-C7C4-834C-AB36-B0ED36E7BB7A}">
      <dsp:nvSpPr>
        <dsp:cNvPr id="0" name=""/>
        <dsp:cNvSpPr/>
      </dsp:nvSpPr>
      <dsp:spPr>
        <a:xfrm>
          <a:off x="639" y="4937"/>
          <a:ext cx="2591038" cy="31092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937" tIns="0" rIns="255937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Understanding that ASD is a spectrum disorder means recognizing that each child may have different strengths and challenges. </a:t>
          </a:r>
        </a:p>
      </dsp:txBody>
      <dsp:txXfrm>
        <a:off x="639" y="1248635"/>
        <a:ext cx="2591038" cy="1865547"/>
      </dsp:txXfrm>
    </dsp:sp>
    <dsp:sp modelId="{A142353D-F3CC-C54B-A5F8-7D75AE8FD87C}">
      <dsp:nvSpPr>
        <dsp:cNvPr id="0" name=""/>
        <dsp:cNvSpPr/>
      </dsp:nvSpPr>
      <dsp:spPr>
        <a:xfrm>
          <a:off x="639" y="4937"/>
          <a:ext cx="2591038" cy="12436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937" tIns="165100" rIns="255937" bIns="16510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01</a:t>
          </a:r>
        </a:p>
      </dsp:txBody>
      <dsp:txXfrm>
        <a:off x="639" y="4937"/>
        <a:ext cx="2591038" cy="1243698"/>
      </dsp:txXfrm>
    </dsp:sp>
    <dsp:sp modelId="{9EC9936B-D08F-A34B-B152-D74FF02634FF}">
      <dsp:nvSpPr>
        <dsp:cNvPr id="0" name=""/>
        <dsp:cNvSpPr/>
      </dsp:nvSpPr>
      <dsp:spPr>
        <a:xfrm>
          <a:off x="2798960" y="4937"/>
          <a:ext cx="2591038" cy="3109245"/>
        </a:xfrm>
        <a:prstGeom prst="rect">
          <a:avLst/>
        </a:prstGeom>
        <a:solidFill>
          <a:schemeClr val="accent2">
            <a:hueOff val="748406"/>
            <a:satOff val="-337"/>
            <a:lumOff val="3529"/>
            <a:alphaOff val="0"/>
          </a:schemeClr>
        </a:solidFill>
        <a:ln w="12700" cap="flat" cmpd="sng" algn="ctr">
          <a:solidFill>
            <a:schemeClr val="accent2">
              <a:hueOff val="748406"/>
              <a:satOff val="-337"/>
              <a:lumOff val="35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937" tIns="0" rIns="255937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500" kern="1200"/>
            <a:t>Learning about the different ways ASD can manifest, such as through social communication challenges or repetitive behaviours.</a:t>
          </a:r>
          <a:endParaRPr lang="en-US" sz="1500" kern="1200"/>
        </a:p>
      </dsp:txBody>
      <dsp:txXfrm>
        <a:off x="2798960" y="1248635"/>
        <a:ext cx="2591038" cy="1865547"/>
      </dsp:txXfrm>
    </dsp:sp>
    <dsp:sp modelId="{D1A3B13D-60D0-DD45-A37B-667B12A13E22}">
      <dsp:nvSpPr>
        <dsp:cNvPr id="0" name=""/>
        <dsp:cNvSpPr/>
      </dsp:nvSpPr>
      <dsp:spPr>
        <a:xfrm>
          <a:off x="2798960" y="4937"/>
          <a:ext cx="2591038" cy="12436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937" tIns="165100" rIns="255937" bIns="16510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02</a:t>
          </a:r>
        </a:p>
      </dsp:txBody>
      <dsp:txXfrm>
        <a:off x="2798960" y="4937"/>
        <a:ext cx="2591038" cy="1243698"/>
      </dsp:txXfrm>
    </dsp:sp>
    <dsp:sp modelId="{FAE6B25C-7CC7-C449-983A-5D248D593A85}">
      <dsp:nvSpPr>
        <dsp:cNvPr id="0" name=""/>
        <dsp:cNvSpPr/>
      </dsp:nvSpPr>
      <dsp:spPr>
        <a:xfrm>
          <a:off x="5597282" y="4937"/>
          <a:ext cx="2591038" cy="3109245"/>
        </a:xfrm>
        <a:prstGeom prst="rect">
          <a:avLst/>
        </a:prstGeom>
        <a:solidFill>
          <a:schemeClr val="accent2">
            <a:hueOff val="1496812"/>
            <a:satOff val="-674"/>
            <a:lumOff val="7057"/>
            <a:alphaOff val="0"/>
          </a:schemeClr>
        </a:solidFill>
        <a:ln w="12700" cap="flat" cmpd="sng" algn="ctr">
          <a:solidFill>
            <a:schemeClr val="accent2">
              <a:hueOff val="1496812"/>
              <a:satOff val="-674"/>
              <a:lumOff val="70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937" tIns="0" rIns="255937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500" kern="1200"/>
            <a:t>Understanding sensory sensitivities that individuals with ASD might experience, such as sensitivity to sound or touch.</a:t>
          </a:r>
          <a:endParaRPr lang="en-US" sz="1500" kern="1200"/>
        </a:p>
      </dsp:txBody>
      <dsp:txXfrm>
        <a:off x="5597282" y="1248635"/>
        <a:ext cx="2591038" cy="1865547"/>
      </dsp:txXfrm>
    </dsp:sp>
    <dsp:sp modelId="{4726A2DB-D690-FA40-8602-DF7803114EC3}">
      <dsp:nvSpPr>
        <dsp:cNvPr id="0" name=""/>
        <dsp:cNvSpPr/>
      </dsp:nvSpPr>
      <dsp:spPr>
        <a:xfrm>
          <a:off x="5597282" y="4937"/>
          <a:ext cx="2591038" cy="12436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937" tIns="165100" rIns="255937" bIns="16510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03</a:t>
          </a:r>
        </a:p>
      </dsp:txBody>
      <dsp:txXfrm>
        <a:off x="5597282" y="4937"/>
        <a:ext cx="2591038" cy="12436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2BC8A-1186-B243-8526-C73B6C78EDE1}">
      <dsp:nvSpPr>
        <dsp:cNvPr id="0" name=""/>
        <dsp:cNvSpPr/>
      </dsp:nvSpPr>
      <dsp:spPr>
        <a:xfrm>
          <a:off x="0" y="0"/>
          <a:ext cx="610913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CCA522-6353-3B41-B8C1-18032B2AAB10}">
      <dsp:nvSpPr>
        <dsp:cNvPr id="0" name=""/>
        <dsp:cNvSpPr/>
      </dsp:nvSpPr>
      <dsp:spPr>
        <a:xfrm>
          <a:off x="0" y="0"/>
          <a:ext cx="6109130" cy="20403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000" kern="1200"/>
            <a:t>Parents experiencing stress due to navigating complex educational or healthcare systems for their child with ASD.</a:t>
          </a:r>
          <a:endParaRPr lang="en-US" sz="3000" kern="1200"/>
        </a:p>
      </dsp:txBody>
      <dsp:txXfrm>
        <a:off x="0" y="0"/>
        <a:ext cx="6109130" cy="2040306"/>
      </dsp:txXfrm>
    </dsp:sp>
    <dsp:sp modelId="{C55FEE0F-8230-0C4A-A313-DE40FEB863B6}">
      <dsp:nvSpPr>
        <dsp:cNvPr id="0" name=""/>
        <dsp:cNvSpPr/>
      </dsp:nvSpPr>
      <dsp:spPr>
        <a:xfrm>
          <a:off x="0" y="2040306"/>
          <a:ext cx="6109130" cy="0"/>
        </a:xfrm>
        <a:prstGeom prst="line">
          <a:avLst/>
        </a:prstGeom>
        <a:solidFill>
          <a:schemeClr val="accent2">
            <a:hueOff val="1496812"/>
            <a:satOff val="-674"/>
            <a:lumOff val="7057"/>
            <a:alphaOff val="0"/>
          </a:schemeClr>
        </a:solidFill>
        <a:ln w="12700" cap="flat" cmpd="sng" algn="ctr">
          <a:solidFill>
            <a:schemeClr val="accent2">
              <a:hueOff val="1496812"/>
              <a:satOff val="-674"/>
              <a:lumOff val="70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B3BFBB-4BF5-054B-B560-03E6CC523CB4}">
      <dsp:nvSpPr>
        <dsp:cNvPr id="0" name=""/>
        <dsp:cNvSpPr/>
      </dsp:nvSpPr>
      <dsp:spPr>
        <a:xfrm>
          <a:off x="0" y="2040306"/>
          <a:ext cx="6109130" cy="20403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000" kern="1200"/>
            <a:t>Siblings feeling neglected or overwhelmed due to the demands of caring for a sibling with ASD.</a:t>
          </a:r>
          <a:endParaRPr lang="en-US" sz="3000" kern="1200"/>
        </a:p>
      </dsp:txBody>
      <dsp:txXfrm>
        <a:off x="0" y="2040306"/>
        <a:ext cx="6109130" cy="2040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A31A73-C641-47D8-85A4-3A202D724D9E}">
      <dsp:nvSpPr>
        <dsp:cNvPr id="0" name=""/>
        <dsp:cNvSpPr/>
      </dsp:nvSpPr>
      <dsp:spPr>
        <a:xfrm>
          <a:off x="1729274" y="11438"/>
          <a:ext cx="1681312" cy="16813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3DE83A-4E9E-446E-A169-2093C9E3FA50}">
      <dsp:nvSpPr>
        <dsp:cNvPr id="0" name=""/>
        <dsp:cNvSpPr/>
      </dsp:nvSpPr>
      <dsp:spPr>
        <a:xfrm>
          <a:off x="2087587" y="369750"/>
          <a:ext cx="964687" cy="9646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59D944-C3F1-40C0-B1D6-2711126D9957}">
      <dsp:nvSpPr>
        <dsp:cNvPr id="0" name=""/>
        <dsp:cNvSpPr/>
      </dsp:nvSpPr>
      <dsp:spPr>
        <a:xfrm>
          <a:off x="1191806" y="2216438"/>
          <a:ext cx="275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MY" sz="1200" kern="1200"/>
            <a:t>Parents practicing mindfulness techniques to manage their stress levels.</a:t>
          </a:r>
          <a:endParaRPr lang="en-US" sz="1200" kern="1200"/>
        </a:p>
      </dsp:txBody>
      <dsp:txXfrm>
        <a:off x="1191806" y="2216438"/>
        <a:ext cx="2756250" cy="720000"/>
      </dsp:txXfrm>
    </dsp:sp>
    <dsp:sp modelId="{B6FC4C52-B627-4A55-BF84-FA596F88F188}">
      <dsp:nvSpPr>
        <dsp:cNvPr id="0" name=""/>
        <dsp:cNvSpPr/>
      </dsp:nvSpPr>
      <dsp:spPr>
        <a:xfrm>
          <a:off x="4967868" y="11438"/>
          <a:ext cx="1681312" cy="16813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22B63-175E-40C8-8279-A65CBDBE5B68}">
      <dsp:nvSpPr>
        <dsp:cNvPr id="0" name=""/>
        <dsp:cNvSpPr/>
      </dsp:nvSpPr>
      <dsp:spPr>
        <a:xfrm>
          <a:off x="5326181" y="369750"/>
          <a:ext cx="964687" cy="9646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9CD2F3-CDAB-4356-A7EB-42447873D1DF}">
      <dsp:nvSpPr>
        <dsp:cNvPr id="0" name=""/>
        <dsp:cNvSpPr/>
      </dsp:nvSpPr>
      <dsp:spPr>
        <a:xfrm>
          <a:off x="4430399" y="2216438"/>
          <a:ext cx="275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MY" sz="1200" kern="1200"/>
            <a:t>Engaging in hobbies or activities that provide relaxation and emotional recharge.</a:t>
          </a:r>
          <a:endParaRPr lang="en-US" sz="1200" kern="1200"/>
        </a:p>
      </dsp:txBody>
      <dsp:txXfrm>
        <a:off x="4430399" y="2216438"/>
        <a:ext cx="275625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E5BDB5-9E63-B745-991A-29DEAEC3DAD8}">
      <dsp:nvSpPr>
        <dsp:cNvPr id="0" name=""/>
        <dsp:cNvSpPr/>
      </dsp:nvSpPr>
      <dsp:spPr>
        <a:xfrm>
          <a:off x="2314" y="434825"/>
          <a:ext cx="2250366" cy="6751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29" tIns="177829" rIns="177829" bIns="177829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Joining</a:t>
          </a:r>
        </a:p>
      </dsp:txBody>
      <dsp:txXfrm>
        <a:off x="2314" y="434825"/>
        <a:ext cx="2250366" cy="675109"/>
      </dsp:txXfrm>
    </dsp:sp>
    <dsp:sp modelId="{3F6EF709-0D1C-0346-9384-6D85F2CDD708}">
      <dsp:nvSpPr>
        <dsp:cNvPr id="0" name=""/>
        <dsp:cNvSpPr/>
      </dsp:nvSpPr>
      <dsp:spPr>
        <a:xfrm>
          <a:off x="2314" y="1109935"/>
          <a:ext cx="2250366" cy="226572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286" tIns="222286" rIns="222286" bIns="222286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Joining local or online support groups for parents of children with ASD.</a:t>
          </a:r>
        </a:p>
      </dsp:txBody>
      <dsp:txXfrm>
        <a:off x="2314" y="1109935"/>
        <a:ext cx="2250366" cy="2265723"/>
      </dsp:txXfrm>
    </dsp:sp>
    <dsp:sp modelId="{3F28BA21-1867-7444-A57B-55F91AC90C8B}">
      <dsp:nvSpPr>
        <dsp:cNvPr id="0" name=""/>
        <dsp:cNvSpPr/>
      </dsp:nvSpPr>
      <dsp:spPr>
        <a:xfrm>
          <a:off x="2360574" y="434825"/>
          <a:ext cx="2250366" cy="6751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29" tIns="177829" rIns="177829" bIns="177829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Connecting</a:t>
          </a:r>
        </a:p>
      </dsp:txBody>
      <dsp:txXfrm>
        <a:off x="2360574" y="434825"/>
        <a:ext cx="2250366" cy="675109"/>
      </dsp:txXfrm>
    </dsp:sp>
    <dsp:sp modelId="{0930549C-B49C-404E-A0C4-035F2655F95A}">
      <dsp:nvSpPr>
        <dsp:cNvPr id="0" name=""/>
        <dsp:cNvSpPr/>
      </dsp:nvSpPr>
      <dsp:spPr>
        <a:xfrm>
          <a:off x="2360574" y="1109935"/>
          <a:ext cx="2250366" cy="226572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286" tIns="222286" rIns="222286" bIns="222286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Connecting with other families who have children with similar needs through community events or school programs.</a:t>
          </a:r>
        </a:p>
      </dsp:txBody>
      <dsp:txXfrm>
        <a:off x="2360574" y="1109935"/>
        <a:ext cx="2250366" cy="22657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8354CD-8CEC-3D49-91BB-F3F53CC2914F}">
      <dsp:nvSpPr>
        <dsp:cNvPr id="0" name=""/>
        <dsp:cNvSpPr/>
      </dsp:nvSpPr>
      <dsp:spPr>
        <a:xfrm>
          <a:off x="922651" y="334"/>
          <a:ext cx="3690604" cy="184942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608" tIns="469754" rIns="71608" bIns="469754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Using visual aids and structured routines to enhance communication with a child with ASD.</a:t>
          </a:r>
        </a:p>
      </dsp:txBody>
      <dsp:txXfrm>
        <a:off x="922651" y="334"/>
        <a:ext cx="3690604" cy="1849424"/>
      </dsp:txXfrm>
    </dsp:sp>
    <dsp:sp modelId="{678E5B67-7CEC-9E4A-A881-4F6657FE1B91}">
      <dsp:nvSpPr>
        <dsp:cNvPr id="0" name=""/>
        <dsp:cNvSpPr/>
      </dsp:nvSpPr>
      <dsp:spPr>
        <a:xfrm>
          <a:off x="0" y="334"/>
          <a:ext cx="922651" cy="18494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24" tIns="182682" rIns="48824" bIns="18268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Using</a:t>
          </a:r>
        </a:p>
      </dsp:txBody>
      <dsp:txXfrm>
        <a:off x="0" y="334"/>
        <a:ext cx="922651" cy="1849424"/>
      </dsp:txXfrm>
    </dsp:sp>
    <dsp:sp modelId="{5CF49F84-34AC-2F44-896B-EA490D9ABD8B}">
      <dsp:nvSpPr>
        <dsp:cNvPr id="0" name=""/>
        <dsp:cNvSpPr/>
      </dsp:nvSpPr>
      <dsp:spPr>
        <a:xfrm>
          <a:off x="922651" y="1960725"/>
          <a:ext cx="3690604" cy="184942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608" tIns="469754" rIns="71608" bIns="469754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Learning to use clear and concise language to facilitate understanding.</a:t>
          </a:r>
        </a:p>
      </dsp:txBody>
      <dsp:txXfrm>
        <a:off x="922651" y="1960725"/>
        <a:ext cx="3690604" cy="1849424"/>
      </dsp:txXfrm>
    </dsp:sp>
    <dsp:sp modelId="{992DA2E4-3B47-2240-A3C0-A7DA2FD1063E}">
      <dsp:nvSpPr>
        <dsp:cNvPr id="0" name=""/>
        <dsp:cNvSpPr/>
      </dsp:nvSpPr>
      <dsp:spPr>
        <a:xfrm>
          <a:off x="0" y="1960725"/>
          <a:ext cx="922651" cy="18494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24" tIns="182682" rIns="48824" bIns="18268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Learning</a:t>
          </a:r>
        </a:p>
      </dsp:txBody>
      <dsp:txXfrm>
        <a:off x="0" y="1960725"/>
        <a:ext cx="922651" cy="18494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469463-B7F6-4C01-8A2E-A78B8E4C9CE2}">
      <dsp:nvSpPr>
        <dsp:cNvPr id="0" name=""/>
        <dsp:cNvSpPr/>
      </dsp:nvSpPr>
      <dsp:spPr>
        <a:xfrm>
          <a:off x="594611" y="577806"/>
          <a:ext cx="1681312" cy="16813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D9F709-E98D-41F8-8370-7C7A4A3B52DF}">
      <dsp:nvSpPr>
        <dsp:cNvPr id="0" name=""/>
        <dsp:cNvSpPr/>
      </dsp:nvSpPr>
      <dsp:spPr>
        <a:xfrm>
          <a:off x="952924" y="936119"/>
          <a:ext cx="964687" cy="9646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AE1F38-5F90-4281-9BD2-4835C8A36771}">
      <dsp:nvSpPr>
        <dsp:cNvPr id="0" name=""/>
        <dsp:cNvSpPr/>
      </dsp:nvSpPr>
      <dsp:spPr>
        <a:xfrm>
          <a:off x="57143" y="2782806"/>
          <a:ext cx="275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MY" sz="1200" kern="1200"/>
            <a:t>Recognizing specific situations or environments that trigger stress for the child with ASD.</a:t>
          </a:r>
          <a:endParaRPr lang="en-US" sz="1200" kern="1200"/>
        </a:p>
      </dsp:txBody>
      <dsp:txXfrm>
        <a:off x="57143" y="2782806"/>
        <a:ext cx="2756250" cy="720000"/>
      </dsp:txXfrm>
    </dsp:sp>
    <dsp:sp modelId="{B4653AD7-C128-4A9E-A524-8291C6234725}">
      <dsp:nvSpPr>
        <dsp:cNvPr id="0" name=""/>
        <dsp:cNvSpPr/>
      </dsp:nvSpPr>
      <dsp:spPr>
        <a:xfrm>
          <a:off x="3833205" y="577806"/>
          <a:ext cx="1681312" cy="16813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B64DF-B9B8-4448-8538-24BC2A1741E5}">
      <dsp:nvSpPr>
        <dsp:cNvPr id="0" name=""/>
        <dsp:cNvSpPr/>
      </dsp:nvSpPr>
      <dsp:spPr>
        <a:xfrm>
          <a:off x="4191518" y="936119"/>
          <a:ext cx="964687" cy="9646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B9DA8-45A1-4432-8CD4-F68F8EBB8EC8}">
      <dsp:nvSpPr>
        <dsp:cNvPr id="0" name=""/>
        <dsp:cNvSpPr/>
      </dsp:nvSpPr>
      <dsp:spPr>
        <a:xfrm>
          <a:off x="3295736" y="2782806"/>
          <a:ext cx="275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MY" sz="1200" kern="1200"/>
            <a:t>Developing strategies like deep breathing exercises or sensory breaks to help manage stress.</a:t>
          </a:r>
          <a:endParaRPr lang="en-US" sz="1200" kern="1200"/>
        </a:p>
      </dsp:txBody>
      <dsp:txXfrm>
        <a:off x="3295736" y="2782806"/>
        <a:ext cx="275625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58B520-E363-FE46-B168-73A70E825E5A}">
      <dsp:nvSpPr>
        <dsp:cNvPr id="0" name=""/>
        <dsp:cNvSpPr/>
      </dsp:nvSpPr>
      <dsp:spPr>
        <a:xfrm>
          <a:off x="0" y="283307"/>
          <a:ext cx="4613255" cy="104480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900" kern="1200"/>
            <a:t>Focusing on strengths and celebrating achievements, no matter how small, to foster resilience in the child with ASD.</a:t>
          </a:r>
          <a:endParaRPr lang="en-US" sz="1900" kern="1200"/>
        </a:p>
      </dsp:txBody>
      <dsp:txXfrm>
        <a:off x="51003" y="334310"/>
        <a:ext cx="4511249" cy="942803"/>
      </dsp:txXfrm>
    </dsp:sp>
    <dsp:sp modelId="{2AED0F51-8C79-D140-A8D9-C9A9EE24F06D}">
      <dsp:nvSpPr>
        <dsp:cNvPr id="0" name=""/>
        <dsp:cNvSpPr/>
      </dsp:nvSpPr>
      <dsp:spPr>
        <a:xfrm>
          <a:off x="0" y="1382837"/>
          <a:ext cx="4613255" cy="1044809"/>
        </a:xfrm>
        <a:prstGeom prst="roundRect">
          <a:avLst/>
        </a:prstGeom>
        <a:solidFill>
          <a:schemeClr val="accent2">
            <a:hueOff val="748406"/>
            <a:satOff val="-337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900" kern="1200"/>
            <a:t>Using positive reinforcement and praise to encourage desired behaviors and skills development.</a:t>
          </a:r>
          <a:endParaRPr lang="en-US" sz="1900" kern="1200"/>
        </a:p>
      </dsp:txBody>
      <dsp:txXfrm>
        <a:off x="51003" y="1433840"/>
        <a:ext cx="4511249" cy="942803"/>
      </dsp:txXfrm>
    </dsp:sp>
    <dsp:sp modelId="{827AA13B-B7F2-1443-B43E-FE8FD3495110}">
      <dsp:nvSpPr>
        <dsp:cNvPr id="0" name=""/>
        <dsp:cNvSpPr/>
      </dsp:nvSpPr>
      <dsp:spPr>
        <a:xfrm>
          <a:off x="0" y="2482367"/>
          <a:ext cx="4613255" cy="1044809"/>
        </a:xfrm>
        <a:prstGeom prst="roundRect">
          <a:avLst/>
        </a:prstGeom>
        <a:solidFill>
          <a:schemeClr val="accent2">
            <a:hueOff val="1496812"/>
            <a:satOff val="-674"/>
            <a:lumOff val="7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“Resilience, positive parenting, progress, confidence, achievements”</a:t>
          </a:r>
          <a:endParaRPr lang="en-US" sz="1900" kern="1200"/>
        </a:p>
      </dsp:txBody>
      <dsp:txXfrm>
        <a:off x="51003" y="2533370"/>
        <a:ext cx="4511249" cy="942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AFCD7-106F-9346-A0EC-5EF900CE3BFC}" type="datetimeFigureOut">
              <a:rPr lang="en-US" smtClean="0"/>
              <a:t>10/1/24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D22DB-5CAD-D748-B3AE-3A556C838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89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854F3-41BB-ABFD-F3EC-A31996FEC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E72FB149-3B3E-8A3A-3961-6EB0A909A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7844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0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51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67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2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752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13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8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81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79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49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79"/>
            <a:ext cx="10363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3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0056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4335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3880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0572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7784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8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95894"/>
            <a:ext cx="12190407" cy="64636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1" y="274320"/>
            <a:ext cx="10972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1577340"/>
            <a:ext cx="10972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39"/>
            <a:ext cx="39014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052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4589">
        <a:defRPr>
          <a:latin typeface="+mn-lt"/>
          <a:ea typeface="+mn-ea"/>
          <a:cs typeface="+mn-cs"/>
        </a:defRPr>
      </a:lvl2pPr>
      <a:lvl3pPr marL="829178">
        <a:defRPr>
          <a:latin typeface="+mn-lt"/>
          <a:ea typeface="+mn-ea"/>
          <a:cs typeface="+mn-cs"/>
        </a:defRPr>
      </a:lvl3pPr>
      <a:lvl4pPr marL="1243767">
        <a:defRPr>
          <a:latin typeface="+mn-lt"/>
          <a:ea typeface="+mn-ea"/>
          <a:cs typeface="+mn-cs"/>
        </a:defRPr>
      </a:lvl4pPr>
      <a:lvl5pPr marL="1658356">
        <a:defRPr>
          <a:latin typeface="+mn-lt"/>
          <a:ea typeface="+mn-ea"/>
          <a:cs typeface="+mn-cs"/>
        </a:defRPr>
      </a:lvl5pPr>
      <a:lvl6pPr marL="2072945">
        <a:defRPr>
          <a:latin typeface="+mn-lt"/>
          <a:ea typeface="+mn-ea"/>
          <a:cs typeface="+mn-cs"/>
        </a:defRPr>
      </a:lvl6pPr>
      <a:lvl7pPr marL="2487534">
        <a:defRPr>
          <a:latin typeface="+mn-lt"/>
          <a:ea typeface="+mn-ea"/>
          <a:cs typeface="+mn-cs"/>
        </a:defRPr>
      </a:lvl7pPr>
      <a:lvl8pPr marL="2902123">
        <a:defRPr>
          <a:latin typeface="+mn-lt"/>
          <a:ea typeface="+mn-ea"/>
          <a:cs typeface="+mn-cs"/>
        </a:defRPr>
      </a:lvl8pPr>
      <a:lvl9pPr marL="331671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4589">
        <a:defRPr>
          <a:latin typeface="+mn-lt"/>
          <a:ea typeface="+mn-ea"/>
          <a:cs typeface="+mn-cs"/>
        </a:defRPr>
      </a:lvl2pPr>
      <a:lvl3pPr marL="829178">
        <a:defRPr>
          <a:latin typeface="+mn-lt"/>
          <a:ea typeface="+mn-ea"/>
          <a:cs typeface="+mn-cs"/>
        </a:defRPr>
      </a:lvl3pPr>
      <a:lvl4pPr marL="1243767">
        <a:defRPr>
          <a:latin typeface="+mn-lt"/>
          <a:ea typeface="+mn-ea"/>
          <a:cs typeface="+mn-cs"/>
        </a:defRPr>
      </a:lvl4pPr>
      <a:lvl5pPr marL="1658356">
        <a:defRPr>
          <a:latin typeface="+mn-lt"/>
          <a:ea typeface="+mn-ea"/>
          <a:cs typeface="+mn-cs"/>
        </a:defRPr>
      </a:lvl5pPr>
      <a:lvl6pPr marL="2072945">
        <a:defRPr>
          <a:latin typeface="+mn-lt"/>
          <a:ea typeface="+mn-ea"/>
          <a:cs typeface="+mn-cs"/>
        </a:defRPr>
      </a:lvl6pPr>
      <a:lvl7pPr marL="2487534">
        <a:defRPr>
          <a:latin typeface="+mn-lt"/>
          <a:ea typeface="+mn-ea"/>
          <a:cs typeface="+mn-cs"/>
        </a:defRPr>
      </a:lvl7pPr>
      <a:lvl8pPr marL="2902123">
        <a:defRPr>
          <a:latin typeface="+mn-lt"/>
          <a:ea typeface="+mn-ea"/>
          <a:cs typeface="+mn-cs"/>
        </a:defRPr>
      </a:lvl8pPr>
      <a:lvl9pPr marL="331671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E5052-32B7-BA49-035B-FCC7208D4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BF3209-DFAA-1A46-00F4-DDCBC81F67E6}"/>
              </a:ext>
            </a:extLst>
          </p:cNvPr>
          <p:cNvSpPr txBox="1"/>
          <p:nvPr/>
        </p:nvSpPr>
        <p:spPr>
          <a:xfrm>
            <a:off x="1581879" y="2583180"/>
            <a:ext cx="745925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bg1"/>
                </a:solidFill>
              </a:rPr>
              <a:t>“Stress Management For Parents Of Children With Autism”</a:t>
            </a:r>
          </a:p>
          <a:p>
            <a:pPr algn="ctr"/>
            <a:endParaRPr lang="en-US" sz="3200" b="1" i="1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Dr. </a:t>
            </a:r>
            <a:r>
              <a:rPr lang="en-US" sz="2000" b="1" dirty="0" err="1">
                <a:solidFill>
                  <a:schemeClr val="bg1"/>
                </a:solidFill>
              </a:rPr>
              <a:t>Ruwinah</a:t>
            </a:r>
            <a:r>
              <a:rPr lang="en-US" sz="2000" b="1" dirty="0">
                <a:solidFill>
                  <a:schemeClr val="bg1"/>
                </a:solidFill>
              </a:rPr>
              <a:t> Abdul Karim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Clinical Director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Penawar Special Learning Centre</a:t>
            </a:r>
          </a:p>
        </p:txBody>
      </p:sp>
    </p:spTree>
    <p:extLst>
      <p:ext uri="{BB962C8B-B14F-4D97-AF65-F5344CB8AC3E}">
        <p14:creationId xmlns:p14="http://schemas.microsoft.com/office/powerpoint/2010/main" val="2021511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5B759286-3A1B-02D4-C841-1DF91614F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91123F-17B9-5394-B9E0-121500AFFB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564" y="1441574"/>
            <a:ext cx="4569236" cy="2844282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STRESS MANAGEMENT FOR PARENTS OF CHILDREN WITH AUTISM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0F93C-C536-FEBD-7BA4-C4A2EA140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1547" y="5003255"/>
            <a:ext cx="4482003" cy="1416367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Dr. </a:t>
            </a:r>
            <a:r>
              <a:rPr lang="en-US" b="1" dirty="0" err="1"/>
              <a:t>Ruwinah</a:t>
            </a:r>
            <a:r>
              <a:rPr lang="en-US" b="1" dirty="0"/>
              <a:t> Abdul Karim </a:t>
            </a:r>
            <a:br>
              <a:rPr lang="en-US" b="1" dirty="0"/>
            </a:br>
            <a:r>
              <a:rPr lang="en-US" b="1" dirty="0"/>
              <a:t>Clinical Director </a:t>
            </a:r>
            <a:br>
              <a:rPr lang="en-US" b="1" dirty="0"/>
            </a:br>
            <a:r>
              <a:rPr lang="en-US" b="1" dirty="0"/>
              <a:t>Penawar Special Learning Centre (PSLC)</a:t>
            </a:r>
          </a:p>
        </p:txBody>
      </p:sp>
      <p:pic>
        <p:nvPicPr>
          <p:cNvPr id="12" name="Picture 11" descr="A person carrying a child on her back&#10;&#10;Description automatically generated">
            <a:extLst>
              <a:ext uri="{FF2B5EF4-FFF2-40B4-BE49-F238E27FC236}">
                <a16:creationId xmlns:a16="http://schemas.microsoft.com/office/drawing/2014/main" id="{6F14AD1F-6932-89B9-7E24-0FA0CC1E10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40" r="2" b="14424"/>
          <a:stretch/>
        </p:blipFill>
        <p:spPr>
          <a:xfrm>
            <a:off x="0" y="18683"/>
            <a:ext cx="7835806" cy="4254286"/>
          </a:xfrm>
          <a:custGeom>
            <a:avLst/>
            <a:gdLst/>
            <a:ahLst/>
            <a:cxnLst/>
            <a:rect l="l" t="t" r="r" b="b"/>
            <a:pathLst>
              <a:path w="7835806" h="4254296">
                <a:moveTo>
                  <a:pt x="0" y="0"/>
                </a:moveTo>
                <a:lnTo>
                  <a:pt x="7835806" y="0"/>
                </a:lnTo>
                <a:lnTo>
                  <a:pt x="2966183" y="3821060"/>
                </a:lnTo>
                <a:lnTo>
                  <a:pt x="2920795" y="3854871"/>
                </a:lnTo>
                <a:cubicBezTo>
                  <a:pt x="2566485" y="4105081"/>
                  <a:pt x="2160488" y="4235569"/>
                  <a:pt x="1753304" y="4252420"/>
                </a:cubicBezTo>
                <a:cubicBezTo>
                  <a:pt x="1159494" y="4276993"/>
                  <a:pt x="563163" y="4059888"/>
                  <a:pt x="120944" y="3619974"/>
                </a:cubicBezTo>
                <a:lnTo>
                  <a:pt x="0" y="3483889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6A4D78-1594-B9D0-A738-627048ECBF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323" r="-4" b="16216"/>
          <a:stretch/>
        </p:blipFill>
        <p:spPr>
          <a:xfrm>
            <a:off x="7893420" y="4998931"/>
            <a:ext cx="4298580" cy="1868796"/>
          </a:xfrm>
          <a:custGeom>
            <a:avLst/>
            <a:gdLst/>
            <a:ahLst/>
            <a:cxnLst/>
            <a:rect l="l" t="t" r="r" b="b"/>
            <a:pathLst>
              <a:path w="4298580" h="1868796">
                <a:moveTo>
                  <a:pt x="3186439" y="1042"/>
                </a:moveTo>
                <a:cubicBezTo>
                  <a:pt x="3550314" y="12353"/>
                  <a:pt x="3909792" y="115702"/>
                  <a:pt x="4227332" y="306566"/>
                </a:cubicBezTo>
                <a:lnTo>
                  <a:pt x="4298580" y="355439"/>
                </a:lnTo>
                <a:lnTo>
                  <a:pt x="4298580" y="1868795"/>
                </a:lnTo>
                <a:lnTo>
                  <a:pt x="0" y="1868796"/>
                </a:lnTo>
                <a:lnTo>
                  <a:pt x="1839568" y="425338"/>
                </a:lnTo>
                <a:lnTo>
                  <a:pt x="1884127" y="392143"/>
                </a:lnTo>
                <a:cubicBezTo>
                  <a:pt x="2231978" y="146496"/>
                  <a:pt x="2630574" y="18387"/>
                  <a:pt x="3030333" y="1843"/>
                </a:cubicBezTo>
                <a:cubicBezTo>
                  <a:pt x="3082385" y="-311"/>
                  <a:pt x="3134457" y="-574"/>
                  <a:pt x="3186439" y="1042"/>
                </a:cubicBezTo>
                <a:close/>
              </a:path>
            </a:pathLst>
          </a:custGeom>
        </p:spPr>
      </p:pic>
      <p:pic>
        <p:nvPicPr>
          <p:cNvPr id="16" name="Picture 15" descr="A group of hands with a logo&#10;&#10;Description automatically generated">
            <a:extLst>
              <a:ext uri="{FF2B5EF4-FFF2-40B4-BE49-F238E27FC236}">
                <a16:creationId xmlns:a16="http://schemas.microsoft.com/office/drawing/2014/main" id="{3DA33626-5DCE-8571-BB08-75808C1DA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197" y="2590147"/>
            <a:ext cx="2387023" cy="242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1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3E57FA7-FC0E-BBE3-7D63-183AD7D5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1E5B6C2-78FB-7E80-635C-539384B6A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58916" y="-105868"/>
            <a:ext cx="12309832" cy="7069736"/>
          </a:xfrm>
          <a:custGeom>
            <a:avLst/>
            <a:gdLst>
              <a:gd name="connsiteX0" fmla="*/ 119689 w 12309832"/>
              <a:gd name="connsiteY0" fmla="*/ 7069736 h 7069736"/>
              <a:gd name="connsiteX1" fmla="*/ 12309832 w 12309832"/>
              <a:gd name="connsiteY1" fmla="*/ 6856956 h 7069736"/>
              <a:gd name="connsiteX2" fmla="*/ 12190143 w 12309832"/>
              <a:gd name="connsiteY2" fmla="*/ 0 h 7069736"/>
              <a:gd name="connsiteX3" fmla="*/ 0 w 12309832"/>
              <a:gd name="connsiteY3" fmla="*/ 212780 h 706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9832" h="7069736">
                <a:moveTo>
                  <a:pt x="119689" y="7069736"/>
                </a:moveTo>
                <a:lnTo>
                  <a:pt x="12309832" y="6856956"/>
                </a:lnTo>
                <a:lnTo>
                  <a:pt x="12190143" y="0"/>
                </a:lnTo>
                <a:lnTo>
                  <a:pt x="0" y="212780"/>
                </a:ln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child in a white shirt&#10;&#10;Description automatically generated">
            <a:extLst>
              <a:ext uri="{FF2B5EF4-FFF2-40B4-BE49-F238E27FC236}">
                <a16:creationId xmlns:a16="http://schemas.microsoft.com/office/drawing/2014/main" id="{54DCB005-57A7-DAA5-2D0C-7542CC8BBE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695"/>
          <a:stretch/>
        </p:blipFill>
        <p:spPr>
          <a:xfrm>
            <a:off x="2985654" y="667453"/>
            <a:ext cx="6477000" cy="571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94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hands with a logo&#10;&#10;Description automatically generated">
            <a:extLst>
              <a:ext uri="{FF2B5EF4-FFF2-40B4-BE49-F238E27FC236}">
                <a16:creationId xmlns:a16="http://schemas.microsoft.com/office/drawing/2014/main" id="{E42ADF91-D706-387F-04AB-DDDA7FF2E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26" y="432714"/>
            <a:ext cx="651948" cy="6625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F963DF-DB29-E3A5-B732-DFE47D4A40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42" t="24648" r="50741" b="23569"/>
          <a:stretch/>
        </p:blipFill>
        <p:spPr>
          <a:xfrm>
            <a:off x="182880" y="80011"/>
            <a:ext cx="3890092" cy="3348989"/>
          </a:xfrm>
          <a:prstGeom prst="rect">
            <a:avLst/>
          </a:prstGeom>
        </p:spPr>
      </p:pic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EDFA787F-82AE-E3ED-5564-DF46C1061F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8134" t="45850" r="24309" b="29706"/>
          <a:stretch/>
        </p:blipFill>
        <p:spPr>
          <a:xfrm>
            <a:off x="4618682" y="623455"/>
            <a:ext cx="6174067" cy="1609309"/>
          </a:xfr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D8104B17-EC27-1176-8DE9-828B47BAA1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97" t="13979" r="36975" b="8180"/>
          <a:stretch/>
        </p:blipFill>
        <p:spPr>
          <a:xfrm>
            <a:off x="1825008" y="3082636"/>
            <a:ext cx="3740727" cy="3361920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F7E406A3-0B31-571C-1699-B7298FA4C1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797" t="17816" r="49950" b="47923"/>
          <a:stretch/>
        </p:blipFill>
        <p:spPr>
          <a:xfrm>
            <a:off x="6411057" y="2581680"/>
            <a:ext cx="5040117" cy="2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0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063577F-2949-C31E-B4B0-5E250230F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7E4A51B-BAF6-3729-A2C0-89331F2FB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0365" y="-318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40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CC4A2E-C4DE-815A-0275-EA30E8D2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1143000"/>
            <a:ext cx="5029199" cy="1061720"/>
          </a:xfrm>
        </p:spPr>
        <p:txBody>
          <a:bodyPr anchor="t">
            <a:normAutofit/>
          </a:bodyPr>
          <a:lstStyle/>
          <a:p>
            <a:r>
              <a:rPr lang="en-US" sz="3000"/>
              <a:t>Understanding Autism Spectrum Disorder (ASD)</a:t>
            </a:r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8D7EC301-6D0E-210D-25DA-12A57EADC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26" y="432714"/>
            <a:ext cx="651948" cy="66259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E4E7B4A-564C-2A2E-A4C7-C420A7946D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2744845"/>
              </p:ext>
            </p:extLst>
          </p:nvPr>
        </p:nvGraphicFramePr>
        <p:xfrm>
          <a:off x="2860040" y="2595880"/>
          <a:ext cx="8188960" cy="311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8878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300B1B-B85E-D514-C6B4-30126EBBC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C248155-68EB-D74C-5577-DA97D48E3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58916" y="-105868"/>
            <a:ext cx="12309832" cy="7069736"/>
          </a:xfrm>
          <a:custGeom>
            <a:avLst/>
            <a:gdLst>
              <a:gd name="connsiteX0" fmla="*/ 119689 w 12309832"/>
              <a:gd name="connsiteY0" fmla="*/ 7069736 h 7069736"/>
              <a:gd name="connsiteX1" fmla="*/ 12309832 w 12309832"/>
              <a:gd name="connsiteY1" fmla="*/ 6856956 h 7069736"/>
              <a:gd name="connsiteX2" fmla="*/ 12190143 w 12309832"/>
              <a:gd name="connsiteY2" fmla="*/ 0 h 7069736"/>
              <a:gd name="connsiteX3" fmla="*/ 0 w 12309832"/>
              <a:gd name="connsiteY3" fmla="*/ 212780 h 706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9832" h="7069736">
                <a:moveTo>
                  <a:pt x="119689" y="7069736"/>
                </a:moveTo>
                <a:lnTo>
                  <a:pt x="12309832" y="6856956"/>
                </a:lnTo>
                <a:lnTo>
                  <a:pt x="12190143" y="0"/>
                </a:lnTo>
                <a:lnTo>
                  <a:pt x="0" y="212780"/>
                </a:ln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30E628A-07F0-331A-DE0B-CCD7FB90A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571" y="734156"/>
            <a:ext cx="10617872" cy="538161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CC55DF-B3F3-41C7-FA52-BC08E14B7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918" y="2061769"/>
            <a:ext cx="3019575" cy="2737375"/>
          </a:xfrm>
        </p:spPr>
        <p:txBody>
          <a:bodyPr anchor="ctr">
            <a:normAutofit/>
          </a:bodyPr>
          <a:lstStyle/>
          <a:p>
            <a:r>
              <a:rPr lang="en-MY" sz="2800" i="0" u="none" strike="noStrike">
                <a:effectLst/>
                <a:latin typeface="-webkit-standard"/>
              </a:rPr>
              <a:t>Impact of Stress on Parents and Families</a:t>
            </a:r>
            <a:endParaRPr lang="en-US" sz="2800"/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886FF663-20A2-B00C-C8D2-C43C57F2B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26" y="432714"/>
            <a:ext cx="651948" cy="66259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55E90C3-A6BD-25C7-F3C5-85C83574F6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779884"/>
              </p:ext>
            </p:extLst>
          </p:nvPr>
        </p:nvGraphicFramePr>
        <p:xfrm>
          <a:off x="4677295" y="1389163"/>
          <a:ext cx="6109130" cy="408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9903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0300B1B-B85E-D514-C6B4-30126EBBC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2CC8CFE-31F3-0DA5-6AC8-9A74170BF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58916" y="-105868"/>
            <a:ext cx="12309832" cy="7069736"/>
          </a:xfrm>
          <a:custGeom>
            <a:avLst/>
            <a:gdLst>
              <a:gd name="connsiteX0" fmla="*/ 119689 w 12309832"/>
              <a:gd name="connsiteY0" fmla="*/ 7069736 h 7069736"/>
              <a:gd name="connsiteX1" fmla="*/ 12309832 w 12309832"/>
              <a:gd name="connsiteY1" fmla="*/ 6856956 h 7069736"/>
              <a:gd name="connsiteX2" fmla="*/ 12190143 w 12309832"/>
              <a:gd name="connsiteY2" fmla="*/ 0 h 7069736"/>
              <a:gd name="connsiteX3" fmla="*/ 0 w 12309832"/>
              <a:gd name="connsiteY3" fmla="*/ 212780 h 706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9832" h="7069736">
                <a:moveTo>
                  <a:pt x="119689" y="7069736"/>
                </a:moveTo>
                <a:lnTo>
                  <a:pt x="12309832" y="6856956"/>
                </a:lnTo>
                <a:lnTo>
                  <a:pt x="12190143" y="0"/>
                </a:lnTo>
                <a:lnTo>
                  <a:pt x="0" y="212780"/>
                </a:ln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9FB23B6-1F34-5B6A-2697-938FB355B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571" y="734156"/>
            <a:ext cx="10617872" cy="538161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BFF69E-8303-B96C-898D-C0405F21F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817" y="1143001"/>
            <a:ext cx="7917227" cy="574157"/>
          </a:xfrm>
        </p:spPr>
        <p:txBody>
          <a:bodyPr anchor="t">
            <a:normAutofit/>
          </a:bodyPr>
          <a:lstStyle/>
          <a:p>
            <a:pPr algn="ctr"/>
            <a:r>
              <a:rPr lang="en-US" sz="2800"/>
              <a:t>Self-Care Strategies</a:t>
            </a:r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1BB3FC9C-AA2C-1FB9-BFF8-F9C6AF724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26" y="432714"/>
            <a:ext cx="651948" cy="66259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B57F1E2-1E93-A5C8-6E59-543C74B37E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871698"/>
              </p:ext>
            </p:extLst>
          </p:nvPr>
        </p:nvGraphicFramePr>
        <p:xfrm>
          <a:off x="1913862" y="2400300"/>
          <a:ext cx="8378456" cy="2947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2461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B2BC11-3AA0-8791-5B1B-4172FCB36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230C116-2D32-8789-37A8-CA3563161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-60000" flipH="1">
            <a:off x="629155" y="815904"/>
            <a:ext cx="11603250" cy="6142191"/>
          </a:xfrm>
          <a:custGeom>
            <a:avLst/>
            <a:gdLst>
              <a:gd name="connsiteX0" fmla="*/ 2277921 w 11603250"/>
              <a:gd name="connsiteY0" fmla="*/ 2336 h 6142191"/>
              <a:gd name="connsiteX1" fmla="*/ 137232 w 11603250"/>
              <a:gd name="connsiteY1" fmla="*/ 706954 h 6142191"/>
              <a:gd name="connsiteX2" fmla="*/ 0 w 11603250"/>
              <a:gd name="connsiteY2" fmla="*/ 806570 h 6142191"/>
              <a:gd name="connsiteX3" fmla="*/ 93133 w 11603250"/>
              <a:gd name="connsiteY3" fmla="*/ 6142191 h 6142191"/>
              <a:gd name="connsiteX4" fmla="*/ 11603250 w 11603250"/>
              <a:gd name="connsiteY4" fmla="*/ 5941281 h 6142191"/>
              <a:gd name="connsiteX5" fmla="*/ 4748204 w 11603250"/>
              <a:gd name="connsiteY5" fmla="*/ 753031 h 6142191"/>
              <a:gd name="connsiteX6" fmla="*/ 4663927 w 11603250"/>
              <a:gd name="connsiteY6" fmla="*/ 692507 h 6142191"/>
              <a:gd name="connsiteX7" fmla="*/ 2511178 w 11603250"/>
              <a:gd name="connsiteY7" fmla="*/ 1150 h 6142191"/>
              <a:gd name="connsiteX8" fmla="*/ 2277921 w 11603250"/>
              <a:gd name="connsiteY8" fmla="*/ 2336 h 6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03250" h="6142191">
                <a:moveTo>
                  <a:pt x="2277921" y="2336"/>
                </a:moveTo>
                <a:cubicBezTo>
                  <a:pt x="1520665" y="28140"/>
                  <a:pt x="774844" y="267470"/>
                  <a:pt x="137232" y="706954"/>
                </a:cubicBezTo>
                <a:lnTo>
                  <a:pt x="0" y="806570"/>
                </a:lnTo>
                <a:lnTo>
                  <a:pt x="93133" y="6142191"/>
                </a:lnTo>
                <a:lnTo>
                  <a:pt x="11603250" y="5941281"/>
                </a:lnTo>
                <a:lnTo>
                  <a:pt x="4748204" y="753031"/>
                </a:lnTo>
                <a:lnTo>
                  <a:pt x="4663927" y="692507"/>
                </a:lnTo>
                <a:cubicBezTo>
                  <a:pt x="4006465" y="245206"/>
                  <a:pt x="3258090" y="19009"/>
                  <a:pt x="2511178" y="1150"/>
                </a:cubicBezTo>
                <a:cubicBezTo>
                  <a:pt x="2433375" y="-711"/>
                  <a:pt x="2355587" y="-310"/>
                  <a:pt x="2277921" y="2336"/>
                </a:cubicBezTo>
                <a:close/>
              </a:path>
            </a:pathLst>
          </a:custGeom>
          <a:gradFill>
            <a:gsLst>
              <a:gs pos="37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3E4254-F3B8-F6F4-63E8-986F59B83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2" y="1143001"/>
            <a:ext cx="3771330" cy="2285999"/>
          </a:xfrm>
        </p:spPr>
        <p:txBody>
          <a:bodyPr anchor="t">
            <a:normAutofit/>
          </a:bodyPr>
          <a:lstStyle/>
          <a:p>
            <a:r>
              <a:rPr lang="en-US" dirty="0"/>
              <a:t>Building a Support Network</a:t>
            </a:r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EC13A35D-6C61-65B1-A13D-92C9D0546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26" y="432714"/>
            <a:ext cx="651948" cy="66259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CFF79E1-400B-CCA8-0038-71E298EF6C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4236298"/>
              </p:ext>
            </p:extLst>
          </p:nvPr>
        </p:nvGraphicFramePr>
        <p:xfrm>
          <a:off x="6435744" y="1904515"/>
          <a:ext cx="4613255" cy="3810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0092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B2BC11-3AA0-8791-5B1B-4172FCB36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230C116-2D32-8789-37A8-CA3563161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-60000" flipH="1">
            <a:off x="629155" y="815904"/>
            <a:ext cx="11603250" cy="6142191"/>
          </a:xfrm>
          <a:custGeom>
            <a:avLst/>
            <a:gdLst>
              <a:gd name="connsiteX0" fmla="*/ 2277921 w 11603250"/>
              <a:gd name="connsiteY0" fmla="*/ 2336 h 6142191"/>
              <a:gd name="connsiteX1" fmla="*/ 137232 w 11603250"/>
              <a:gd name="connsiteY1" fmla="*/ 706954 h 6142191"/>
              <a:gd name="connsiteX2" fmla="*/ 0 w 11603250"/>
              <a:gd name="connsiteY2" fmla="*/ 806570 h 6142191"/>
              <a:gd name="connsiteX3" fmla="*/ 93133 w 11603250"/>
              <a:gd name="connsiteY3" fmla="*/ 6142191 h 6142191"/>
              <a:gd name="connsiteX4" fmla="*/ 11603250 w 11603250"/>
              <a:gd name="connsiteY4" fmla="*/ 5941281 h 6142191"/>
              <a:gd name="connsiteX5" fmla="*/ 4748204 w 11603250"/>
              <a:gd name="connsiteY5" fmla="*/ 753031 h 6142191"/>
              <a:gd name="connsiteX6" fmla="*/ 4663927 w 11603250"/>
              <a:gd name="connsiteY6" fmla="*/ 692507 h 6142191"/>
              <a:gd name="connsiteX7" fmla="*/ 2511178 w 11603250"/>
              <a:gd name="connsiteY7" fmla="*/ 1150 h 6142191"/>
              <a:gd name="connsiteX8" fmla="*/ 2277921 w 11603250"/>
              <a:gd name="connsiteY8" fmla="*/ 2336 h 6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03250" h="6142191">
                <a:moveTo>
                  <a:pt x="2277921" y="2336"/>
                </a:moveTo>
                <a:cubicBezTo>
                  <a:pt x="1520665" y="28140"/>
                  <a:pt x="774844" y="267470"/>
                  <a:pt x="137232" y="706954"/>
                </a:cubicBezTo>
                <a:lnTo>
                  <a:pt x="0" y="806570"/>
                </a:lnTo>
                <a:lnTo>
                  <a:pt x="93133" y="6142191"/>
                </a:lnTo>
                <a:lnTo>
                  <a:pt x="11603250" y="5941281"/>
                </a:lnTo>
                <a:lnTo>
                  <a:pt x="4748204" y="753031"/>
                </a:lnTo>
                <a:lnTo>
                  <a:pt x="4663927" y="692507"/>
                </a:lnTo>
                <a:cubicBezTo>
                  <a:pt x="4006465" y="245206"/>
                  <a:pt x="3258090" y="19009"/>
                  <a:pt x="2511178" y="1150"/>
                </a:cubicBezTo>
                <a:cubicBezTo>
                  <a:pt x="2433375" y="-711"/>
                  <a:pt x="2355587" y="-310"/>
                  <a:pt x="2277921" y="2336"/>
                </a:cubicBezTo>
                <a:close/>
              </a:path>
            </a:pathLst>
          </a:custGeom>
          <a:gradFill>
            <a:gsLst>
              <a:gs pos="37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AC1FD-EA7F-B2FE-0CE0-DEB76E62C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2" y="1143001"/>
            <a:ext cx="3771330" cy="2285999"/>
          </a:xfrm>
        </p:spPr>
        <p:txBody>
          <a:bodyPr anchor="t">
            <a:normAutofit/>
          </a:bodyPr>
          <a:lstStyle/>
          <a:p>
            <a:r>
              <a:rPr lang="en-US" dirty="0"/>
              <a:t>Effective Communication</a:t>
            </a:r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A286811F-E6DC-6BDD-235C-CCA9D1F4E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26" y="432714"/>
            <a:ext cx="651948" cy="66259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F3010C2-A7C5-5D2D-0459-1CECC1EC7C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9852455"/>
              </p:ext>
            </p:extLst>
          </p:nvPr>
        </p:nvGraphicFramePr>
        <p:xfrm>
          <a:off x="6435744" y="1904515"/>
          <a:ext cx="4613255" cy="3810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9609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9C1D59-B42D-60DC-9733-998B4CC40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42999"/>
            <a:ext cx="4173416" cy="1257299"/>
          </a:xfrm>
        </p:spPr>
        <p:txBody>
          <a:bodyPr anchor="ctr">
            <a:normAutofit/>
          </a:bodyPr>
          <a:lstStyle/>
          <a:p>
            <a:r>
              <a:rPr lang="en-US" dirty="0"/>
              <a:t>Managing Time and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35AF8-D7D6-40FB-C8D6-E5B9962FD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2736850"/>
            <a:ext cx="4173415" cy="2978152"/>
          </a:xfrm>
        </p:spPr>
        <p:txBody>
          <a:bodyPr>
            <a:normAutofit/>
          </a:bodyPr>
          <a:lstStyle/>
          <a:p>
            <a:r>
              <a:rPr lang="en-MY" dirty="0"/>
              <a:t>Creating schedules and routines that accommodate the needs of the child with ASD and the rest of the family.</a:t>
            </a:r>
          </a:p>
          <a:p>
            <a:r>
              <a:rPr lang="en-MY" dirty="0"/>
              <a:t>Prioritizing tasks and delegating responsibilities among family members.</a:t>
            </a:r>
            <a:endParaRPr lang="en-US" dirty="0"/>
          </a:p>
        </p:txBody>
      </p:sp>
      <p:pic>
        <p:nvPicPr>
          <p:cNvPr id="8" name="Graphic 7" descr="Monthly calendar">
            <a:extLst>
              <a:ext uri="{FF2B5EF4-FFF2-40B4-BE49-F238E27FC236}">
                <a16:creationId xmlns:a16="http://schemas.microsoft.com/office/drawing/2014/main" id="{719E7803-98F0-D911-39A4-95B078381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935440"/>
            <a:ext cx="4953000" cy="4953000"/>
          </a:xfrm>
          <a:prstGeom prst="rect">
            <a:avLst/>
          </a:prstGeom>
        </p:spPr>
      </p:pic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AE53CB4F-3B9B-A935-EE2D-652FFE062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9226" y="432714"/>
            <a:ext cx="651948" cy="6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74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0300B1B-B85E-D514-C6B4-30126EBBC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C248155-68EB-D74C-5577-DA97D48E3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58916" y="-105868"/>
            <a:ext cx="12309832" cy="7069736"/>
          </a:xfrm>
          <a:custGeom>
            <a:avLst/>
            <a:gdLst>
              <a:gd name="connsiteX0" fmla="*/ 119689 w 12309832"/>
              <a:gd name="connsiteY0" fmla="*/ 7069736 h 7069736"/>
              <a:gd name="connsiteX1" fmla="*/ 12309832 w 12309832"/>
              <a:gd name="connsiteY1" fmla="*/ 6856956 h 7069736"/>
              <a:gd name="connsiteX2" fmla="*/ 12190143 w 12309832"/>
              <a:gd name="connsiteY2" fmla="*/ 0 h 7069736"/>
              <a:gd name="connsiteX3" fmla="*/ 0 w 12309832"/>
              <a:gd name="connsiteY3" fmla="*/ 212780 h 706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9832" h="7069736">
                <a:moveTo>
                  <a:pt x="119689" y="7069736"/>
                </a:moveTo>
                <a:lnTo>
                  <a:pt x="12309832" y="6856956"/>
                </a:lnTo>
                <a:lnTo>
                  <a:pt x="12190143" y="0"/>
                </a:lnTo>
                <a:lnTo>
                  <a:pt x="0" y="212780"/>
                </a:ln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30E628A-07F0-331A-DE0B-CCD7FB90A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571" y="734156"/>
            <a:ext cx="10617872" cy="538161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96829F-753E-8245-BC6C-8F2F62449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918" y="2061769"/>
            <a:ext cx="3019575" cy="2737375"/>
          </a:xfrm>
        </p:spPr>
        <p:txBody>
          <a:bodyPr anchor="ctr">
            <a:normAutofit/>
          </a:bodyPr>
          <a:lstStyle/>
          <a:p>
            <a:r>
              <a:rPr lang="en-US" sz="2800"/>
              <a:t>Identifying Stress Triggers &amp; Coping Mechanisms</a:t>
            </a:r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7B02B282-BD4F-4BFE-0F9C-329969534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26" y="432714"/>
            <a:ext cx="651948" cy="66259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59A1B61-E761-EE4D-7C27-33891C7E84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1036206"/>
              </p:ext>
            </p:extLst>
          </p:nvPr>
        </p:nvGraphicFramePr>
        <p:xfrm>
          <a:off x="4677295" y="1389163"/>
          <a:ext cx="6109130" cy="408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9531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D00CB3E-22D8-C88A-E699-CC9736BC9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723DAB-BCF0-4F75-D288-022AB0E81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1132367"/>
            <a:ext cx="7608074" cy="1257299"/>
          </a:xfrm>
        </p:spPr>
        <p:txBody>
          <a:bodyPr anchor="ctr">
            <a:normAutofit/>
          </a:bodyPr>
          <a:lstStyle/>
          <a:p>
            <a:r>
              <a:rPr lang="en-US" sz="4100"/>
              <a:t>Advocacy and Accessing Resources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25E526-838B-DBE7-6600-D159BFBCE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H="1">
            <a:off x="5827306" y="3434599"/>
            <a:ext cx="6407229" cy="3479258"/>
          </a:xfrm>
          <a:custGeom>
            <a:avLst/>
            <a:gdLst>
              <a:gd name="connsiteX0" fmla="*/ 53408 w 6407229"/>
              <a:gd name="connsiteY0" fmla="*/ 3479258 h 3479258"/>
              <a:gd name="connsiteX1" fmla="*/ 6407229 w 6407229"/>
              <a:gd name="connsiteY1" fmla="*/ 3368352 h 3479258"/>
              <a:gd name="connsiteX2" fmla="*/ 2513111 w 6407229"/>
              <a:gd name="connsiteY2" fmla="*/ 401274 h 3479258"/>
              <a:gd name="connsiteX3" fmla="*/ 2468202 w 6407229"/>
              <a:gd name="connsiteY3" fmla="*/ 369022 h 3479258"/>
              <a:gd name="connsiteX4" fmla="*/ 1321050 w 6407229"/>
              <a:gd name="connsiteY4" fmla="*/ 613 h 3479258"/>
              <a:gd name="connsiteX5" fmla="*/ 1196752 w 6407229"/>
              <a:gd name="connsiteY5" fmla="*/ 1245 h 3479258"/>
              <a:gd name="connsiteX6" fmla="*/ 56027 w 6407229"/>
              <a:gd name="connsiteY6" fmla="*/ 376720 h 3479258"/>
              <a:gd name="connsiteX7" fmla="*/ 0 w 6407229"/>
              <a:gd name="connsiteY7" fmla="*/ 419528 h 347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7229" h="3479258">
                <a:moveTo>
                  <a:pt x="53408" y="3479258"/>
                </a:moveTo>
                <a:lnTo>
                  <a:pt x="6407229" y="3368352"/>
                </a:lnTo>
                <a:lnTo>
                  <a:pt x="2513111" y="401274"/>
                </a:lnTo>
                <a:lnTo>
                  <a:pt x="2468202" y="369022"/>
                </a:lnTo>
                <a:cubicBezTo>
                  <a:pt x="2117855" y="130665"/>
                  <a:pt x="1719063" y="10130"/>
                  <a:pt x="1321050" y="613"/>
                </a:cubicBezTo>
                <a:cubicBezTo>
                  <a:pt x="1279590" y="-379"/>
                  <a:pt x="1238139" y="-165"/>
                  <a:pt x="1196752" y="1245"/>
                </a:cubicBezTo>
                <a:cubicBezTo>
                  <a:pt x="793227" y="14995"/>
                  <a:pt x="395796" y="142529"/>
                  <a:pt x="56027" y="376720"/>
                </a:cubicBezTo>
                <a:lnTo>
                  <a:pt x="0" y="419528"/>
                </a:ln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E211F-F95A-34C5-4851-C139AA022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736850"/>
            <a:ext cx="5029200" cy="2978152"/>
          </a:xfrm>
        </p:spPr>
        <p:txBody>
          <a:bodyPr>
            <a:normAutofit/>
          </a:bodyPr>
          <a:lstStyle/>
          <a:p>
            <a:r>
              <a:rPr lang="en-MY" dirty="0"/>
              <a:t>Advocating for appropriate educational services or therapies for the child with ASD.</a:t>
            </a:r>
          </a:p>
          <a:p>
            <a:r>
              <a:rPr lang="en-MY" dirty="0"/>
              <a:t>Understanding and accessing government programs or nonprofit organizations that provide support and resources.</a:t>
            </a:r>
            <a:endParaRPr lang="en-US" dirty="0"/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EF20E498-1A9C-9715-13FE-163B6A086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26" y="432714"/>
            <a:ext cx="651948" cy="6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95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B2BC11-3AA0-8791-5B1B-4172FCB36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230C116-2D32-8789-37A8-CA3563161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-60000" flipH="1">
            <a:off x="629155" y="815904"/>
            <a:ext cx="11603250" cy="6142191"/>
          </a:xfrm>
          <a:custGeom>
            <a:avLst/>
            <a:gdLst>
              <a:gd name="connsiteX0" fmla="*/ 2277921 w 11603250"/>
              <a:gd name="connsiteY0" fmla="*/ 2336 h 6142191"/>
              <a:gd name="connsiteX1" fmla="*/ 137232 w 11603250"/>
              <a:gd name="connsiteY1" fmla="*/ 706954 h 6142191"/>
              <a:gd name="connsiteX2" fmla="*/ 0 w 11603250"/>
              <a:gd name="connsiteY2" fmla="*/ 806570 h 6142191"/>
              <a:gd name="connsiteX3" fmla="*/ 93133 w 11603250"/>
              <a:gd name="connsiteY3" fmla="*/ 6142191 h 6142191"/>
              <a:gd name="connsiteX4" fmla="*/ 11603250 w 11603250"/>
              <a:gd name="connsiteY4" fmla="*/ 5941281 h 6142191"/>
              <a:gd name="connsiteX5" fmla="*/ 4748204 w 11603250"/>
              <a:gd name="connsiteY5" fmla="*/ 753031 h 6142191"/>
              <a:gd name="connsiteX6" fmla="*/ 4663927 w 11603250"/>
              <a:gd name="connsiteY6" fmla="*/ 692507 h 6142191"/>
              <a:gd name="connsiteX7" fmla="*/ 2511178 w 11603250"/>
              <a:gd name="connsiteY7" fmla="*/ 1150 h 6142191"/>
              <a:gd name="connsiteX8" fmla="*/ 2277921 w 11603250"/>
              <a:gd name="connsiteY8" fmla="*/ 2336 h 6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03250" h="6142191">
                <a:moveTo>
                  <a:pt x="2277921" y="2336"/>
                </a:moveTo>
                <a:cubicBezTo>
                  <a:pt x="1520665" y="28140"/>
                  <a:pt x="774844" y="267470"/>
                  <a:pt x="137232" y="706954"/>
                </a:cubicBezTo>
                <a:lnTo>
                  <a:pt x="0" y="806570"/>
                </a:lnTo>
                <a:lnTo>
                  <a:pt x="93133" y="6142191"/>
                </a:lnTo>
                <a:lnTo>
                  <a:pt x="11603250" y="5941281"/>
                </a:lnTo>
                <a:lnTo>
                  <a:pt x="4748204" y="753031"/>
                </a:lnTo>
                <a:lnTo>
                  <a:pt x="4663927" y="692507"/>
                </a:lnTo>
                <a:cubicBezTo>
                  <a:pt x="4006465" y="245206"/>
                  <a:pt x="3258090" y="19009"/>
                  <a:pt x="2511178" y="1150"/>
                </a:cubicBezTo>
                <a:cubicBezTo>
                  <a:pt x="2433375" y="-711"/>
                  <a:pt x="2355587" y="-310"/>
                  <a:pt x="2277921" y="2336"/>
                </a:cubicBezTo>
                <a:close/>
              </a:path>
            </a:pathLst>
          </a:custGeom>
          <a:gradFill>
            <a:gsLst>
              <a:gs pos="37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E20F43-DBEB-626D-6B48-FF0C294B5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2" y="1143001"/>
            <a:ext cx="3771330" cy="2285999"/>
          </a:xfrm>
        </p:spPr>
        <p:txBody>
          <a:bodyPr anchor="t">
            <a:normAutofit/>
          </a:bodyPr>
          <a:lstStyle/>
          <a:p>
            <a:r>
              <a:rPr lang="en-US" dirty="0"/>
              <a:t>Promoting Resilience and Positive Parenting</a:t>
            </a:r>
          </a:p>
        </p:txBody>
      </p:sp>
      <p:pic>
        <p:nvPicPr>
          <p:cNvPr id="4" name="Picture 3" descr="A group of hands with a logo&#10;&#10;Description automatically generated">
            <a:extLst>
              <a:ext uri="{FF2B5EF4-FFF2-40B4-BE49-F238E27FC236}">
                <a16:creationId xmlns:a16="http://schemas.microsoft.com/office/drawing/2014/main" id="{2D21B9A7-C9DC-8B5C-2A17-4402F105B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26" y="432714"/>
            <a:ext cx="651948" cy="66259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C9A2897-C472-7B72-4961-01EE82F673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291680"/>
              </p:ext>
            </p:extLst>
          </p:nvPr>
        </p:nvGraphicFramePr>
        <p:xfrm>
          <a:off x="6435744" y="1904515"/>
          <a:ext cx="4613255" cy="3810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9440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3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AA37442-EAE9-6CFC-AC74-44222B37F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uzzle pieces">
            <a:extLst>
              <a:ext uri="{FF2B5EF4-FFF2-40B4-BE49-F238E27FC236}">
                <a16:creationId xmlns:a16="http://schemas.microsoft.com/office/drawing/2014/main" id="{025CEF73-8B9C-352E-432E-B85244CAAE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95" b="1061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4117A24-9D5E-A791-A2F4-8C81AC60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60265" y="-960268"/>
            <a:ext cx="6857998" cy="87785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7900">
                <a:srgbClr val="000000">
                  <a:alpha val="33000"/>
                </a:srgbClr>
              </a:gs>
              <a:gs pos="100000">
                <a:srgbClr val="000000">
                  <a:alpha val="5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FD2D97-044C-35DF-0D6F-D75FDC3F44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2" y="1122363"/>
            <a:ext cx="5029198" cy="23052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FFFFFF"/>
                </a:solidFill>
              </a:rPr>
              <a:t>“Autism doesn’t come with a manual. It comes with a parent that never gives up”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7EE3D-8620-2B16-5287-C77529DB3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1770" y="4760628"/>
            <a:ext cx="5029198" cy="1956278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indent="0">
              <a:buNone/>
            </a:pPr>
            <a:endParaRPr lang="en-US" sz="2000" b="1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2000" b="1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2000" b="1">
              <a:solidFill>
                <a:srgbClr val="FFFFFF"/>
              </a:solidFill>
            </a:endParaRPr>
          </a:p>
          <a:p>
            <a:pPr marL="0" indent="0" algn="r">
              <a:buNone/>
            </a:pPr>
            <a:r>
              <a:rPr lang="en-US" b="1">
                <a:solidFill>
                  <a:srgbClr val="FFFFFF"/>
                </a:solidFill>
              </a:rPr>
              <a:t>Email: ruwinah@hospitalpenawar.com</a:t>
            </a:r>
            <a:br>
              <a:rPr lang="en-US" b="1">
                <a:solidFill>
                  <a:srgbClr val="FFFFFF"/>
                </a:solidFill>
              </a:rPr>
            </a:br>
            <a:r>
              <a:rPr lang="en-US" b="1">
                <a:solidFill>
                  <a:srgbClr val="FFFFFF"/>
                </a:solidFill>
              </a:rPr>
              <a:t>Syeren: 016-733 1325</a:t>
            </a:r>
            <a:br>
              <a:rPr lang="en-US" b="1">
                <a:solidFill>
                  <a:srgbClr val="FFFFFF"/>
                </a:solidFill>
              </a:rPr>
            </a:br>
            <a:r>
              <a:rPr lang="en-US" b="1">
                <a:solidFill>
                  <a:srgbClr val="FFFFFF"/>
                </a:solidFill>
              </a:rPr>
              <a:t>Karmina: 019-873 5963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6" name="Picture 5" descr="A group of hands with a logo&#10;&#10;Description automatically generated">
            <a:extLst>
              <a:ext uri="{FF2B5EF4-FFF2-40B4-BE49-F238E27FC236}">
                <a16:creationId xmlns:a16="http://schemas.microsoft.com/office/drawing/2014/main" id="{19863E37-8D99-4455-D4AE-63446758A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925" y="141094"/>
            <a:ext cx="651948" cy="6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72140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AnalogousFromRegularSeedRightStep">
      <a:dk1>
        <a:srgbClr val="000000"/>
      </a:dk1>
      <a:lt1>
        <a:srgbClr val="FFFFFF"/>
      </a:lt1>
      <a:dk2>
        <a:srgbClr val="1B252F"/>
      </a:dk2>
      <a:lt2>
        <a:srgbClr val="F3F1F0"/>
      </a:lt2>
      <a:accent1>
        <a:srgbClr val="22B1C0"/>
      </a:accent1>
      <a:accent2>
        <a:srgbClr val="1774D5"/>
      </a:accent2>
      <a:accent3>
        <a:srgbClr val="2937E7"/>
      </a:accent3>
      <a:accent4>
        <a:srgbClr val="6122D7"/>
      </a:accent4>
      <a:accent5>
        <a:srgbClr val="BA29E7"/>
      </a:accent5>
      <a:accent6>
        <a:srgbClr val="D517B3"/>
      </a:accent6>
      <a:hlink>
        <a:srgbClr val="BF4B3F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428</Words>
  <Application>Microsoft Macintosh PowerPoint</Application>
  <PresentationFormat>Widescreen</PresentationFormat>
  <Paragraphs>46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-webkit-standard</vt:lpstr>
      <vt:lpstr>Aptos</vt:lpstr>
      <vt:lpstr>Arial</vt:lpstr>
      <vt:lpstr>Calibri</vt:lpstr>
      <vt:lpstr>Neue Haas Grotesk Text Pro</vt:lpstr>
      <vt:lpstr>SwellVTI</vt:lpstr>
      <vt:lpstr>Office Theme</vt:lpstr>
      <vt:lpstr>PowerPoint Presentation</vt:lpstr>
      <vt:lpstr>STRESS MANAGEMENT FOR PARENTS OF CHILDREN WITH AUTISM</vt:lpstr>
      <vt:lpstr>PowerPoint Presentation</vt:lpstr>
      <vt:lpstr>PowerPoint Presentation</vt:lpstr>
      <vt:lpstr>Understanding Autism Spectrum Disorder (ASD)</vt:lpstr>
      <vt:lpstr>Impact of Stress on Parents and Families</vt:lpstr>
      <vt:lpstr>Self-Care Strategies</vt:lpstr>
      <vt:lpstr>Building a Support Network</vt:lpstr>
      <vt:lpstr>Effective Communication</vt:lpstr>
      <vt:lpstr>Managing Time and Responsibilities</vt:lpstr>
      <vt:lpstr>Identifying Stress Triggers &amp; Coping Mechanisms</vt:lpstr>
      <vt:lpstr>Advocacy and Accessing Resources</vt:lpstr>
      <vt:lpstr>Promoting Resilience and Positive Parenting</vt:lpstr>
      <vt:lpstr>“Autism doesn’t come with a manual. It comes with a parent that never gives up”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SHARNINA MAHENDRA</dc:creator>
  <cp:lastModifiedBy>SHARNINA MAHENDRA</cp:lastModifiedBy>
  <cp:revision>5</cp:revision>
  <dcterms:created xsi:type="dcterms:W3CDTF">2024-06-26T06:39:30Z</dcterms:created>
  <dcterms:modified xsi:type="dcterms:W3CDTF">2024-09-30T17:36:32Z</dcterms:modified>
</cp:coreProperties>
</file>